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89" r:id="rId1"/>
    <p:sldMasterId id="2147483691" r:id="rId2"/>
    <p:sldMasterId id="2147483695" r:id="rId3"/>
    <p:sldMasterId id="2147483709" r:id="rId4"/>
  </p:sldMasterIdLst>
  <p:notesMasterIdLst>
    <p:notesMasterId r:id="rId32"/>
  </p:notesMasterIdLst>
  <p:handoutMasterIdLst>
    <p:handoutMasterId r:id="rId33"/>
  </p:handoutMasterIdLst>
  <p:sldIdLst>
    <p:sldId id="256" r:id="rId5"/>
    <p:sldId id="275" r:id="rId6"/>
    <p:sldId id="303" r:id="rId7"/>
    <p:sldId id="278" r:id="rId8"/>
    <p:sldId id="259" r:id="rId9"/>
    <p:sldId id="281" r:id="rId10"/>
    <p:sldId id="282" r:id="rId11"/>
    <p:sldId id="280" r:id="rId12"/>
    <p:sldId id="319" r:id="rId13"/>
    <p:sldId id="271" r:id="rId14"/>
    <p:sldId id="286" r:id="rId15"/>
    <p:sldId id="287" r:id="rId16"/>
    <p:sldId id="290" r:id="rId17"/>
    <p:sldId id="299" r:id="rId18"/>
    <p:sldId id="291" r:id="rId19"/>
    <p:sldId id="284" r:id="rId20"/>
    <p:sldId id="268" r:id="rId21"/>
    <p:sldId id="288" r:id="rId22"/>
    <p:sldId id="298" r:id="rId23"/>
    <p:sldId id="297" r:id="rId24"/>
    <p:sldId id="293" r:id="rId25"/>
    <p:sldId id="294" r:id="rId26"/>
    <p:sldId id="296" r:id="rId27"/>
    <p:sldId id="320" r:id="rId28"/>
    <p:sldId id="321" r:id="rId29"/>
    <p:sldId id="322" r:id="rId30"/>
    <p:sldId id="323" r:id="rId3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B614"/>
    <a:srgbClr val="BF8A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308" autoAdjust="0"/>
    <p:restoredTop sz="77114" autoAdjust="0"/>
  </p:normalViewPr>
  <p:slideViewPr>
    <p:cSldViewPr snapToGrid="0">
      <p:cViewPr varScale="1">
        <p:scale>
          <a:sx n="57" d="100"/>
          <a:sy n="57" d="100"/>
        </p:scale>
        <p:origin x="1134" y="78"/>
      </p:cViewPr>
      <p:guideLst>
        <p:guide orient="horz" pos="2160"/>
        <p:guide pos="2880"/>
      </p:guideLst>
    </p:cSldViewPr>
  </p:slideViewPr>
  <p:outlineViewPr>
    <p:cViewPr>
      <p:scale>
        <a:sx n="33" d="100"/>
        <a:sy n="33" d="100"/>
      </p:scale>
      <p:origin x="0" y="716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Time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smtClean="0">
                <a:latin typeface="Times"/>
              </a:defRPr>
            </a:lvl1pPr>
          </a:lstStyle>
          <a:p>
            <a:pPr>
              <a:defRPr/>
            </a:pPr>
            <a:fld id="{2F25705D-A324-4E28-B709-CF4869B94B31}" type="datetimeFigureOut">
              <a:rPr lang="en-US"/>
              <a:pPr>
                <a:defRPr/>
              </a:pPr>
              <a:t>5/15/2015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Time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fld id="{58FBDDCF-C8A9-4669-929F-C5034547929C}" type="slidenum">
              <a:rPr lang="en-US" altLang="en-US"/>
              <a:pPr/>
              <a:t>‹#›</a:t>
            </a:fld>
            <a:endParaRPr lang="en-US" altLang="en-US"/>
          </a:p>
        </p:txBody>
      </p:sp>
    </p:spTree>
    <p:extLst>
      <p:ext uri="{BB962C8B-B14F-4D97-AF65-F5344CB8AC3E}">
        <p14:creationId xmlns:p14="http://schemas.microsoft.com/office/powerpoint/2010/main" val="3221141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a:defRPr>
            </a:lvl1pPr>
          </a:lstStyle>
          <a:p>
            <a:pPr>
              <a:defRPr/>
            </a:pPr>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a:defRPr>
            </a:lvl1pPr>
          </a:lstStyle>
          <a:p>
            <a:pPr>
              <a:defRPr/>
            </a:pPr>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F36FFA8B-63FE-4CC6-BB48-56B549A43CAE}" type="slidenum">
              <a:rPr lang="en-US" altLang="en-US"/>
              <a:pPr/>
              <a:t>‹#›</a:t>
            </a:fld>
            <a:endParaRPr lang="en-US" altLang="en-US"/>
          </a:p>
        </p:txBody>
      </p:sp>
    </p:spTree>
    <p:extLst>
      <p:ext uri="{BB962C8B-B14F-4D97-AF65-F5344CB8AC3E}">
        <p14:creationId xmlns:p14="http://schemas.microsoft.com/office/powerpoint/2010/main" val="36646485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Thank</a:t>
            </a:r>
            <a:r>
              <a:rPr lang="en-US" baseline="0" dirty="0" smtClean="0"/>
              <a:t> you all for getting up at this hour in the morning to talk about color.  Though I suppose, given that I flew in from the Left Coast last night, perhaps I should just be thanking myself for being awake at 5:30 in the morning.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Before I begin, I’d like to get a quick sense of where everyone’s coming from here.  How many printers?  Design? Other?</a:t>
            </a:r>
          </a:p>
          <a:p>
            <a:endParaRPr lang="en-US" dirty="0"/>
          </a:p>
        </p:txBody>
      </p:sp>
      <p:sp>
        <p:nvSpPr>
          <p:cNvPr id="4" name="Slide Number Placeholder 3"/>
          <p:cNvSpPr>
            <a:spLocks noGrp="1"/>
          </p:cNvSpPr>
          <p:nvPr>
            <p:ph type="sldNum" sz="quarter" idx="10"/>
          </p:nvPr>
        </p:nvSpPr>
        <p:spPr/>
        <p:txBody>
          <a:bodyPr/>
          <a:lstStyle/>
          <a:p>
            <a:fld id="{F36FFA8B-63FE-4CC6-BB48-56B549A43CAE}" type="slidenum">
              <a:rPr lang="en-US" altLang="en-US" smtClean="0"/>
              <a:pPr/>
              <a:t>1</a:t>
            </a:fld>
            <a:endParaRPr lang="en-US" altLang="en-US"/>
          </a:p>
        </p:txBody>
      </p:sp>
    </p:spTree>
    <p:extLst>
      <p:ext uri="{BB962C8B-B14F-4D97-AF65-F5344CB8AC3E}">
        <p14:creationId xmlns:p14="http://schemas.microsoft.com/office/powerpoint/2010/main" val="4177643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00" dirty="0" smtClean="0"/>
              <a:t>There are 3 ways to improve your</a:t>
            </a:r>
            <a:r>
              <a:rPr lang="en-US" sz="700" baseline="0" dirty="0" smtClean="0"/>
              <a:t> top line.</a:t>
            </a:r>
          </a:p>
          <a:p>
            <a:r>
              <a:rPr lang="en-US" sz="700" baseline="0" dirty="0" smtClean="0"/>
              <a:t>One is pound the pavement, virtual or otherwise, and just get more customers and increase your volume.  Everyone’s shaking their heads at this point – if it were that easy, everyone would be doing it, right?</a:t>
            </a:r>
          </a:p>
          <a:p>
            <a:r>
              <a:rPr lang="en-US" sz="700" baseline="0" dirty="0" smtClean="0"/>
              <a:t>The second is to increase price; carefully, of course, as the laws of supply and demand are still at work.  This is the concept from economics called elasticity, the slope of the curve.  This is the strategy the banks and airplane companies have adopted, counting on low elasticity.</a:t>
            </a:r>
          </a:p>
          <a:p>
            <a:r>
              <a:rPr lang="en-US" sz="700" baseline="0" dirty="0" smtClean="0"/>
              <a:t>The third is to make your customers more profitable, because if they’re more profitable, they can afford to buy more print – whether magazines or cartons – and they can probably afford to pay more per unit.</a:t>
            </a:r>
          </a:p>
          <a:p>
            <a:r>
              <a:rPr lang="en-US" sz="700" baseline="0" dirty="0" smtClean="0"/>
              <a:t>India story about view on print market.</a:t>
            </a:r>
            <a:endParaRPr lang="en-US" sz="1050" dirty="0"/>
          </a:p>
        </p:txBody>
      </p:sp>
      <p:sp>
        <p:nvSpPr>
          <p:cNvPr id="4" name="Slide Number Placeholder 3"/>
          <p:cNvSpPr>
            <a:spLocks noGrp="1"/>
          </p:cNvSpPr>
          <p:nvPr>
            <p:ph type="sldNum" sz="quarter" idx="10"/>
          </p:nvPr>
        </p:nvSpPr>
        <p:spPr/>
        <p:txBody>
          <a:bodyPr/>
          <a:lstStyle/>
          <a:p>
            <a:fld id="{F36FFA8B-63FE-4CC6-BB48-56B549A43CAE}" type="slidenum">
              <a:rPr lang="en-US" altLang="en-US" smtClean="0"/>
              <a:pPr/>
              <a:t>11</a:t>
            </a:fld>
            <a:endParaRPr lang="en-US" altLang="en-US"/>
          </a:p>
        </p:txBody>
      </p:sp>
    </p:spTree>
    <p:extLst>
      <p:ext uri="{BB962C8B-B14F-4D97-AF65-F5344CB8AC3E}">
        <p14:creationId xmlns:p14="http://schemas.microsoft.com/office/powerpoint/2010/main" val="1073029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Reasons to use standards:</a:t>
            </a:r>
          </a:p>
          <a:p>
            <a:r>
              <a:rPr lang="en-US" dirty="0" smtClean="0"/>
              <a:t>Consistency, run to run, place to place</a:t>
            </a:r>
          </a:p>
          <a:p>
            <a:r>
              <a:rPr lang="en-US" dirty="0" smtClean="0"/>
              <a:t>Ease to get</a:t>
            </a:r>
            <a:r>
              <a:rPr lang="en-US" baseline="0" dirty="0" smtClean="0"/>
              <a:t> job done</a:t>
            </a:r>
            <a:endParaRPr lang="en-US" dirty="0"/>
          </a:p>
        </p:txBody>
      </p:sp>
      <p:sp>
        <p:nvSpPr>
          <p:cNvPr id="4" name="Slide Number Placeholder 3"/>
          <p:cNvSpPr>
            <a:spLocks noGrp="1"/>
          </p:cNvSpPr>
          <p:nvPr>
            <p:ph type="sldNum" sz="quarter" idx="10"/>
          </p:nvPr>
        </p:nvSpPr>
        <p:spPr/>
        <p:txBody>
          <a:bodyPr/>
          <a:lstStyle/>
          <a:p>
            <a:fld id="{F36FFA8B-63FE-4CC6-BB48-56B549A43CAE}" type="slidenum">
              <a:rPr lang="en-US" altLang="en-US" smtClean="0"/>
              <a:pPr/>
              <a:t>13</a:t>
            </a:fld>
            <a:endParaRPr lang="en-US" altLang="en-US"/>
          </a:p>
        </p:txBody>
      </p:sp>
    </p:spTree>
    <p:extLst>
      <p:ext uri="{BB962C8B-B14F-4D97-AF65-F5344CB8AC3E}">
        <p14:creationId xmlns:p14="http://schemas.microsoft.com/office/powerpoint/2010/main" val="228080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ISO 3664, 13655</a:t>
            </a:r>
          </a:p>
          <a:p>
            <a:r>
              <a:rPr lang="en-US" dirty="0" smtClean="0"/>
              <a:t>ISO 12646, 14861</a:t>
            </a:r>
            <a:endParaRPr lang="en-US" dirty="0"/>
          </a:p>
        </p:txBody>
      </p:sp>
      <p:sp>
        <p:nvSpPr>
          <p:cNvPr id="4" name="Slide Number Placeholder 3"/>
          <p:cNvSpPr>
            <a:spLocks noGrp="1"/>
          </p:cNvSpPr>
          <p:nvPr>
            <p:ph type="sldNum" sz="quarter" idx="10"/>
          </p:nvPr>
        </p:nvSpPr>
        <p:spPr/>
        <p:txBody>
          <a:bodyPr/>
          <a:lstStyle/>
          <a:p>
            <a:fld id="{F36FFA8B-63FE-4CC6-BB48-56B549A43CAE}" type="slidenum">
              <a:rPr lang="en-US" altLang="en-US" smtClean="0"/>
              <a:pPr/>
              <a:t>14</a:t>
            </a:fld>
            <a:endParaRPr lang="en-US" altLang="en-US"/>
          </a:p>
        </p:txBody>
      </p:sp>
    </p:spTree>
    <p:extLst>
      <p:ext uri="{BB962C8B-B14F-4D97-AF65-F5344CB8AC3E}">
        <p14:creationId xmlns:p14="http://schemas.microsoft.com/office/powerpoint/2010/main" val="2465568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G7, </a:t>
            </a:r>
            <a:r>
              <a:rPr lang="en-US" dirty="0" err="1" smtClean="0"/>
              <a:t>Fogra</a:t>
            </a:r>
            <a:r>
              <a:rPr lang="en-US" dirty="0" smtClean="0"/>
              <a:t>…</a:t>
            </a:r>
            <a:endParaRPr lang="en-US" dirty="0"/>
          </a:p>
        </p:txBody>
      </p:sp>
      <p:sp>
        <p:nvSpPr>
          <p:cNvPr id="4" name="Slide Number Placeholder 3"/>
          <p:cNvSpPr>
            <a:spLocks noGrp="1"/>
          </p:cNvSpPr>
          <p:nvPr>
            <p:ph type="sldNum" sz="quarter" idx="10"/>
          </p:nvPr>
        </p:nvSpPr>
        <p:spPr/>
        <p:txBody>
          <a:bodyPr/>
          <a:lstStyle/>
          <a:p>
            <a:fld id="{F36FFA8B-63FE-4CC6-BB48-56B549A43CAE}" type="slidenum">
              <a:rPr lang="en-US" altLang="en-US" smtClean="0"/>
              <a:pPr/>
              <a:t>15</a:t>
            </a:fld>
            <a:endParaRPr lang="en-US" altLang="en-US"/>
          </a:p>
        </p:txBody>
      </p:sp>
    </p:spTree>
    <p:extLst>
      <p:ext uri="{BB962C8B-B14F-4D97-AF65-F5344CB8AC3E}">
        <p14:creationId xmlns:p14="http://schemas.microsoft.com/office/powerpoint/2010/main" val="4072536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than just more colors,</a:t>
            </a:r>
            <a:r>
              <a:rPr lang="en-US" baseline="0" dirty="0" smtClean="0"/>
              <a:t> so not just extended gamut</a:t>
            </a:r>
            <a:endParaRPr lang="en-US" dirty="0" smtClean="0"/>
          </a:p>
        </p:txBody>
      </p:sp>
      <p:sp>
        <p:nvSpPr>
          <p:cNvPr id="4" name="Slide Number Placeholder 3"/>
          <p:cNvSpPr>
            <a:spLocks noGrp="1"/>
          </p:cNvSpPr>
          <p:nvPr>
            <p:ph type="sldNum" sz="quarter" idx="10"/>
          </p:nvPr>
        </p:nvSpPr>
        <p:spPr/>
        <p:txBody>
          <a:bodyPr/>
          <a:lstStyle/>
          <a:p>
            <a:fld id="{F36FFA8B-63FE-4CC6-BB48-56B549A43CAE}" type="slidenum">
              <a:rPr lang="en-US" altLang="en-US" smtClean="0"/>
              <a:pPr/>
              <a:t>17</a:t>
            </a:fld>
            <a:endParaRPr lang="en-US" altLang="en-US"/>
          </a:p>
        </p:txBody>
      </p:sp>
    </p:spTree>
    <p:extLst>
      <p:ext uri="{BB962C8B-B14F-4D97-AF65-F5344CB8AC3E}">
        <p14:creationId xmlns:p14="http://schemas.microsoft.com/office/powerpoint/2010/main" val="3875229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Ink</a:t>
            </a:r>
            <a:r>
              <a:rPr lang="en-US" baseline="0" dirty="0" smtClean="0"/>
              <a:t> stays in press. </a:t>
            </a:r>
            <a:r>
              <a:rPr lang="en-US" baseline="0" dirty="0" err="1" smtClean="0"/>
              <a:t>Makeready</a:t>
            </a:r>
            <a:r>
              <a:rPr lang="en-US" baseline="0" dirty="0" smtClean="0"/>
              <a:t>, ganging.</a:t>
            </a:r>
          </a:p>
          <a:p>
            <a:r>
              <a:rPr lang="en-US" baseline="0" dirty="0" smtClean="0"/>
              <a:t>Like “digital press”</a:t>
            </a:r>
            <a:endParaRPr lang="en-US" dirty="0"/>
          </a:p>
        </p:txBody>
      </p:sp>
      <p:sp>
        <p:nvSpPr>
          <p:cNvPr id="4" name="Slide Number Placeholder 3"/>
          <p:cNvSpPr>
            <a:spLocks noGrp="1"/>
          </p:cNvSpPr>
          <p:nvPr>
            <p:ph type="sldNum" sz="quarter" idx="10"/>
          </p:nvPr>
        </p:nvSpPr>
        <p:spPr/>
        <p:txBody>
          <a:bodyPr/>
          <a:lstStyle/>
          <a:p>
            <a:fld id="{F36FFA8B-63FE-4CC6-BB48-56B549A43CAE}" type="slidenum">
              <a:rPr lang="en-US" altLang="en-US" smtClean="0"/>
              <a:pPr/>
              <a:t>18</a:t>
            </a:fld>
            <a:endParaRPr lang="en-US" altLang="en-US"/>
          </a:p>
        </p:txBody>
      </p:sp>
    </p:spTree>
    <p:extLst>
      <p:ext uri="{BB962C8B-B14F-4D97-AF65-F5344CB8AC3E}">
        <p14:creationId xmlns:p14="http://schemas.microsoft.com/office/powerpoint/2010/main" val="1919978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what are v4</a:t>
            </a:r>
            <a:r>
              <a:rPr lang="en-US" baseline="0" dirty="0" smtClean="0"/>
              <a:t> and </a:t>
            </a:r>
            <a:r>
              <a:rPr lang="en-US" baseline="0" dirty="0" err="1" smtClean="0"/>
              <a:t>iccMAX</a:t>
            </a:r>
            <a:r>
              <a:rPr lang="en-US" baseline="0" dirty="0" smtClean="0"/>
              <a:t> to each other?</a:t>
            </a:r>
            <a:endParaRPr lang="en-US" dirty="0" smtClean="0"/>
          </a:p>
          <a:p>
            <a:endParaRPr lang="en-US" dirty="0"/>
          </a:p>
        </p:txBody>
      </p:sp>
      <p:sp>
        <p:nvSpPr>
          <p:cNvPr id="4" name="Slide Number Placeholder 3"/>
          <p:cNvSpPr>
            <a:spLocks noGrp="1"/>
          </p:cNvSpPr>
          <p:nvPr>
            <p:ph type="sldNum" sz="quarter" idx="10"/>
          </p:nvPr>
        </p:nvSpPr>
        <p:spPr/>
        <p:txBody>
          <a:bodyPr/>
          <a:lstStyle/>
          <a:p>
            <a:fld id="{E8F98797-7D7D-46B1-A95D-A8EF940EF593}" type="slidenum">
              <a:rPr lang="en-US" smtClean="0"/>
              <a:pPr/>
              <a:t>21</a:t>
            </a:fld>
            <a:endParaRPr lang="en-US"/>
          </a:p>
        </p:txBody>
      </p:sp>
    </p:spTree>
    <p:extLst>
      <p:ext uri="{BB962C8B-B14F-4D97-AF65-F5344CB8AC3E}">
        <p14:creationId xmlns:p14="http://schemas.microsoft.com/office/powerpoint/2010/main" val="3361372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E00A15-7404-4E16-9A32-4923098588DF}" type="slidenum">
              <a:rPr lang="en-US" smtClean="0">
                <a:solidFill>
                  <a:prstClr val="black"/>
                </a:solidFill>
              </a:rPr>
              <a:pPr/>
              <a:t>24</a:t>
            </a:fld>
            <a:endParaRPr lang="en-US" dirty="0">
              <a:solidFill>
                <a:prstClr val="black"/>
              </a:solidFill>
            </a:endParaRPr>
          </a:p>
        </p:txBody>
      </p:sp>
      <p:sp>
        <p:nvSpPr>
          <p:cNvPr id="5" name="Date Placeholder 4"/>
          <p:cNvSpPr>
            <a:spLocks noGrp="1"/>
          </p:cNvSpPr>
          <p:nvPr>
            <p:ph type="dt" idx="11"/>
          </p:nvPr>
        </p:nvSpPr>
        <p:spPr/>
        <p:txBody>
          <a:bodyPr/>
          <a:lstStyle/>
          <a:p>
            <a:fld id="{2F974020-3D8D-4E93-95C1-B4E235E18C2A}" type="datetime1">
              <a:rPr lang="en-US" smtClean="0">
                <a:solidFill>
                  <a:prstClr val="black"/>
                </a:solidFill>
              </a:rPr>
              <a:pPr/>
              <a:t>5/15/2015</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 2015 Kodak. Kodak is a trademark of Eastman Kodak Company. </a:t>
            </a:r>
            <a:endParaRPr lang="en-US">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Eastman Kodak Company</a:t>
            </a:r>
            <a:endParaRPr lang="en-US">
              <a:solidFill>
                <a:prstClr val="black"/>
              </a:solidFill>
            </a:endParaRPr>
          </a:p>
        </p:txBody>
      </p:sp>
    </p:spTree>
    <p:extLst>
      <p:ext uri="{BB962C8B-B14F-4D97-AF65-F5344CB8AC3E}">
        <p14:creationId xmlns:p14="http://schemas.microsoft.com/office/powerpoint/2010/main" val="3109176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E00A15-7404-4E16-9A32-4923098588DF}" type="slidenum">
              <a:rPr lang="en-US" smtClean="0">
                <a:solidFill>
                  <a:prstClr val="black"/>
                </a:solidFill>
              </a:rPr>
              <a:pPr/>
              <a:t>25</a:t>
            </a:fld>
            <a:endParaRPr lang="en-US" dirty="0">
              <a:solidFill>
                <a:prstClr val="black"/>
              </a:solidFill>
            </a:endParaRPr>
          </a:p>
        </p:txBody>
      </p:sp>
      <p:sp>
        <p:nvSpPr>
          <p:cNvPr id="5" name="Date Placeholder 4"/>
          <p:cNvSpPr>
            <a:spLocks noGrp="1"/>
          </p:cNvSpPr>
          <p:nvPr>
            <p:ph type="dt" idx="11"/>
          </p:nvPr>
        </p:nvSpPr>
        <p:spPr/>
        <p:txBody>
          <a:bodyPr/>
          <a:lstStyle/>
          <a:p>
            <a:fld id="{2F974020-3D8D-4E93-95C1-B4E235E18C2A}" type="datetime1">
              <a:rPr lang="en-US" smtClean="0">
                <a:solidFill>
                  <a:prstClr val="black"/>
                </a:solidFill>
              </a:rPr>
              <a:pPr/>
              <a:t>5/15/2015</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 2015 Kodak. Kodak is a trademark of Eastman Kodak Company. </a:t>
            </a:r>
            <a:endParaRPr lang="en-US">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Eastman Kodak Company</a:t>
            </a:r>
            <a:endParaRPr lang="en-US">
              <a:solidFill>
                <a:prstClr val="black"/>
              </a:solidFill>
            </a:endParaRPr>
          </a:p>
        </p:txBody>
      </p:sp>
    </p:spTree>
    <p:extLst>
      <p:ext uri="{BB962C8B-B14F-4D97-AF65-F5344CB8AC3E}">
        <p14:creationId xmlns:p14="http://schemas.microsoft.com/office/powerpoint/2010/main" val="1165546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E00A15-7404-4E16-9A32-4923098588DF}" type="slidenum">
              <a:rPr lang="en-US" smtClean="0">
                <a:solidFill>
                  <a:prstClr val="black"/>
                </a:solidFill>
              </a:rPr>
              <a:pPr/>
              <a:t>26</a:t>
            </a:fld>
            <a:endParaRPr lang="en-US" dirty="0">
              <a:solidFill>
                <a:prstClr val="black"/>
              </a:solidFill>
            </a:endParaRPr>
          </a:p>
        </p:txBody>
      </p:sp>
      <p:sp>
        <p:nvSpPr>
          <p:cNvPr id="5" name="Date Placeholder 4"/>
          <p:cNvSpPr>
            <a:spLocks noGrp="1"/>
          </p:cNvSpPr>
          <p:nvPr>
            <p:ph type="dt" idx="11"/>
          </p:nvPr>
        </p:nvSpPr>
        <p:spPr/>
        <p:txBody>
          <a:bodyPr/>
          <a:lstStyle/>
          <a:p>
            <a:fld id="{2F974020-3D8D-4E93-95C1-B4E235E18C2A}" type="datetime1">
              <a:rPr lang="en-US" smtClean="0">
                <a:solidFill>
                  <a:prstClr val="black"/>
                </a:solidFill>
              </a:rPr>
              <a:pPr/>
              <a:t>5/15/2015</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 2015 Kodak. Kodak is a trademark of Eastman Kodak Company. </a:t>
            </a:r>
            <a:endParaRPr lang="en-US">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Eastman Kodak Company</a:t>
            </a:r>
            <a:endParaRPr lang="en-US">
              <a:solidFill>
                <a:prstClr val="black"/>
              </a:solidFill>
            </a:endParaRPr>
          </a:p>
        </p:txBody>
      </p:sp>
    </p:spTree>
    <p:extLst>
      <p:ext uri="{BB962C8B-B14F-4D97-AF65-F5344CB8AC3E}">
        <p14:creationId xmlns:p14="http://schemas.microsoft.com/office/powerpoint/2010/main" val="4117719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Trending is all about following what everyone</a:t>
            </a:r>
            <a:r>
              <a:rPr lang="en-US" baseline="0" dirty="0" smtClean="0"/>
              <a:t> else does, and hoping that if you follow the herd, you might find something interesting to you, or get a warm feeling in the cockles of your heart if you’ve already, for example, downloaded Run Keeper, which is a cool little app that helps you figure out how much and where you’ve been running.</a:t>
            </a:r>
            <a:endParaRPr lang="en-US" dirty="0"/>
          </a:p>
        </p:txBody>
      </p:sp>
      <p:sp>
        <p:nvSpPr>
          <p:cNvPr id="4" name="Slide Number Placeholder 3"/>
          <p:cNvSpPr>
            <a:spLocks noGrp="1"/>
          </p:cNvSpPr>
          <p:nvPr>
            <p:ph type="sldNum" sz="quarter" idx="10"/>
          </p:nvPr>
        </p:nvSpPr>
        <p:spPr/>
        <p:txBody>
          <a:bodyPr/>
          <a:lstStyle/>
          <a:p>
            <a:fld id="{F36FFA8B-63FE-4CC6-BB48-56B549A43CAE}" type="slidenum">
              <a:rPr lang="en-US" altLang="en-US" smtClean="0"/>
              <a:pPr/>
              <a:t>2</a:t>
            </a:fld>
            <a:endParaRPr lang="en-US" altLang="en-US"/>
          </a:p>
        </p:txBody>
      </p:sp>
    </p:spTree>
    <p:extLst>
      <p:ext uri="{BB962C8B-B14F-4D97-AF65-F5344CB8AC3E}">
        <p14:creationId xmlns:p14="http://schemas.microsoft.com/office/powerpoint/2010/main" val="2660370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E00A15-7404-4E16-9A32-4923098588DF}" type="slidenum">
              <a:rPr lang="en-US" smtClean="0">
                <a:solidFill>
                  <a:prstClr val="black"/>
                </a:solidFill>
              </a:rPr>
              <a:pPr/>
              <a:t>27</a:t>
            </a:fld>
            <a:endParaRPr lang="en-US" dirty="0">
              <a:solidFill>
                <a:prstClr val="black"/>
              </a:solidFill>
            </a:endParaRPr>
          </a:p>
        </p:txBody>
      </p:sp>
      <p:sp>
        <p:nvSpPr>
          <p:cNvPr id="5" name="Date Placeholder 4"/>
          <p:cNvSpPr>
            <a:spLocks noGrp="1"/>
          </p:cNvSpPr>
          <p:nvPr>
            <p:ph type="dt" idx="11"/>
          </p:nvPr>
        </p:nvSpPr>
        <p:spPr/>
        <p:txBody>
          <a:bodyPr/>
          <a:lstStyle/>
          <a:p>
            <a:fld id="{2F974020-3D8D-4E93-95C1-B4E235E18C2A}" type="datetime1">
              <a:rPr lang="en-US" smtClean="0">
                <a:solidFill>
                  <a:prstClr val="black"/>
                </a:solidFill>
              </a:rPr>
              <a:pPr/>
              <a:t>5/15/2015</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 2015 Kodak. Kodak is a trademark of Eastman Kodak Company. </a:t>
            </a:r>
            <a:endParaRPr lang="en-US">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Eastman Kodak Company</a:t>
            </a:r>
            <a:endParaRPr lang="en-US">
              <a:solidFill>
                <a:prstClr val="black"/>
              </a:solidFill>
            </a:endParaRPr>
          </a:p>
        </p:txBody>
      </p:sp>
    </p:spTree>
    <p:extLst>
      <p:ext uri="{BB962C8B-B14F-4D97-AF65-F5344CB8AC3E}">
        <p14:creationId xmlns:p14="http://schemas.microsoft.com/office/powerpoint/2010/main" val="2847563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When you follow a trend, that’s exactly what you’re doing – following.  There is no leading involved.</a:t>
            </a:r>
            <a:r>
              <a:rPr lang="en-US" sz="1200" baseline="0" dirty="0" smtClean="0"/>
              <a:t>  On the other hand, if you’re the person in front, then hopefully you know where you’re going.  If you’re leading, it helps to have an understanding of the lay of the land, so you know where the places are where you might go.  It also helps to know why you’re running; that way you can make choices about where to go that make sense for you.  If you don’t get a good grasp of that, you can easily lose your way even if you have a good grasp of the geography.</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07E00A15-7404-4E16-9A32-4923098588DF}" type="slidenum">
              <a:rPr lang="en-US" smtClean="0">
                <a:solidFill>
                  <a:prstClr val="black"/>
                </a:solidFill>
              </a:rPr>
              <a:pPr/>
              <a:t>3</a:t>
            </a:fld>
            <a:endParaRPr lang="en-US" dirty="0">
              <a:solidFill>
                <a:prstClr val="black"/>
              </a:solidFill>
            </a:endParaRPr>
          </a:p>
        </p:txBody>
      </p:sp>
      <p:sp>
        <p:nvSpPr>
          <p:cNvPr id="5" name="Date Placeholder 4"/>
          <p:cNvSpPr>
            <a:spLocks noGrp="1"/>
          </p:cNvSpPr>
          <p:nvPr>
            <p:ph type="dt" idx="11"/>
          </p:nvPr>
        </p:nvSpPr>
        <p:spPr/>
        <p:txBody>
          <a:bodyPr/>
          <a:lstStyle/>
          <a:p>
            <a:fld id="{2F974020-3D8D-4E93-95C1-B4E235E18C2A}" type="datetime1">
              <a:rPr lang="en-US" smtClean="0">
                <a:solidFill>
                  <a:prstClr val="black"/>
                </a:solidFill>
              </a:rPr>
              <a:pPr/>
              <a:t>5/15/2015</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 2015 Kodak. Kodak is a trademark of Eastman Kodak Company. </a:t>
            </a:r>
            <a:endParaRPr lang="en-US">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Eastman Kodak Company</a:t>
            </a:r>
            <a:endParaRPr lang="en-US">
              <a:solidFill>
                <a:prstClr val="black"/>
              </a:solidFill>
            </a:endParaRPr>
          </a:p>
        </p:txBody>
      </p:sp>
    </p:spTree>
    <p:extLst>
      <p:ext uri="{BB962C8B-B14F-4D97-AF65-F5344CB8AC3E}">
        <p14:creationId xmlns:p14="http://schemas.microsoft.com/office/powerpoint/2010/main" val="2643940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So what I don’t want to do is talk about the next big thing, or what we’re on the cusp of, or any</a:t>
            </a:r>
            <a:r>
              <a:rPr lang="en-US" sz="1000" baseline="0" dirty="0" smtClean="0"/>
              <a:t> sort of crystal ball gazing like that, though there is some very interesting stuff happening out there.</a:t>
            </a:r>
          </a:p>
          <a:p>
            <a:r>
              <a:rPr lang="en-US" sz="1000" baseline="0" dirty="0" smtClean="0"/>
              <a:t>What I’d like to do is back the truck up a little and talk through a couple of important ideas about color and management, to give us some context for what’s driving the development of color management today.  By analogy to stock trading, call it an analysis of the fundamentals.</a:t>
            </a:r>
            <a:endParaRPr lang="en-US" sz="1000" dirty="0"/>
          </a:p>
        </p:txBody>
      </p:sp>
      <p:sp>
        <p:nvSpPr>
          <p:cNvPr id="4" name="Slide Number Placeholder 3"/>
          <p:cNvSpPr>
            <a:spLocks noGrp="1"/>
          </p:cNvSpPr>
          <p:nvPr>
            <p:ph type="sldNum" sz="quarter" idx="10"/>
          </p:nvPr>
        </p:nvSpPr>
        <p:spPr/>
        <p:txBody>
          <a:bodyPr/>
          <a:lstStyle/>
          <a:p>
            <a:fld id="{F36FFA8B-63FE-4CC6-BB48-56B549A43CAE}" type="slidenum">
              <a:rPr lang="en-US" altLang="en-US" smtClean="0"/>
              <a:pPr/>
              <a:t>4</a:t>
            </a:fld>
            <a:endParaRPr lang="en-US" altLang="en-US"/>
          </a:p>
        </p:txBody>
      </p:sp>
    </p:spTree>
    <p:extLst>
      <p:ext uri="{BB962C8B-B14F-4D97-AF65-F5344CB8AC3E}">
        <p14:creationId xmlns:p14="http://schemas.microsoft.com/office/powerpoint/2010/main" val="2109686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all of us here, work in color not just because it lets us participate in the Internet meme of the day.  We all know there’s a lot more at stake than that, otherwise you all wouldn’t be here today.</a:t>
            </a:r>
            <a:endParaRPr lang="en-US" dirty="0"/>
          </a:p>
        </p:txBody>
      </p:sp>
      <p:sp>
        <p:nvSpPr>
          <p:cNvPr id="4" name="Slide Number Placeholder 3"/>
          <p:cNvSpPr>
            <a:spLocks noGrp="1"/>
          </p:cNvSpPr>
          <p:nvPr>
            <p:ph type="sldNum" sz="quarter" idx="10"/>
          </p:nvPr>
        </p:nvSpPr>
        <p:spPr/>
        <p:txBody>
          <a:bodyPr/>
          <a:lstStyle/>
          <a:p>
            <a:fld id="{F36FFA8B-63FE-4CC6-BB48-56B549A43CAE}" type="slidenum">
              <a:rPr lang="en-US" altLang="en-US" smtClean="0"/>
              <a:pPr/>
              <a:t>5</a:t>
            </a:fld>
            <a:endParaRPr lang="en-US" altLang="en-US"/>
          </a:p>
        </p:txBody>
      </p:sp>
    </p:spTree>
    <p:extLst>
      <p:ext uri="{BB962C8B-B14F-4D97-AF65-F5344CB8AC3E}">
        <p14:creationId xmlns:p14="http://schemas.microsoft.com/office/powerpoint/2010/main" val="1402775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Color and appearance can attract the eye and</a:t>
            </a:r>
            <a:r>
              <a:rPr lang="en-US" baseline="0" dirty="0" smtClean="0"/>
              <a:t> make your product stand out from the crowd when done right.  That’s what’s driven interest in things like extended process, </a:t>
            </a:r>
            <a:r>
              <a:rPr lang="en-US" baseline="0" dirty="0" err="1" smtClean="0"/>
              <a:t>GRACoL</a:t>
            </a:r>
            <a:r>
              <a:rPr lang="en-US" baseline="0" dirty="0" smtClean="0"/>
              <a:t> Plus, and </a:t>
            </a:r>
            <a:r>
              <a:rPr lang="en-US" baseline="0" dirty="0" err="1" smtClean="0"/>
              <a:t>metallics</a:t>
            </a:r>
            <a:r>
              <a:rPr lang="en-US" baseline="0" dirty="0" smtClean="0"/>
              <a:t>, in many areas of printing.</a:t>
            </a:r>
            <a:endParaRPr lang="en-US" dirty="0"/>
          </a:p>
        </p:txBody>
      </p:sp>
      <p:sp>
        <p:nvSpPr>
          <p:cNvPr id="4" name="Slide Number Placeholder 3"/>
          <p:cNvSpPr>
            <a:spLocks noGrp="1"/>
          </p:cNvSpPr>
          <p:nvPr>
            <p:ph type="sldNum" sz="quarter" idx="10"/>
          </p:nvPr>
        </p:nvSpPr>
        <p:spPr/>
        <p:txBody>
          <a:bodyPr/>
          <a:lstStyle/>
          <a:p>
            <a:fld id="{F36FFA8B-63FE-4CC6-BB48-56B549A43CAE}" type="slidenum">
              <a:rPr lang="en-US" altLang="en-US" smtClean="0"/>
              <a:pPr/>
              <a:t>7</a:t>
            </a:fld>
            <a:endParaRPr lang="en-US" altLang="en-US"/>
          </a:p>
        </p:txBody>
      </p:sp>
    </p:spTree>
    <p:extLst>
      <p:ext uri="{BB962C8B-B14F-4D97-AF65-F5344CB8AC3E}">
        <p14:creationId xmlns:p14="http://schemas.microsoft.com/office/powerpoint/2010/main" val="3381827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in displays like this one, color consistency is king.  The product box which is different in color will be the product which does not get bought and turns into waste and a cost item for the CPC.</a:t>
            </a:r>
            <a:endParaRPr lang="en-US" dirty="0"/>
          </a:p>
        </p:txBody>
      </p:sp>
      <p:sp>
        <p:nvSpPr>
          <p:cNvPr id="4" name="Slide Number Placeholder 3"/>
          <p:cNvSpPr>
            <a:spLocks noGrp="1"/>
          </p:cNvSpPr>
          <p:nvPr>
            <p:ph type="sldNum" sz="quarter" idx="10"/>
          </p:nvPr>
        </p:nvSpPr>
        <p:spPr/>
        <p:txBody>
          <a:bodyPr/>
          <a:lstStyle/>
          <a:p>
            <a:fld id="{F36FFA8B-63FE-4CC6-BB48-56B549A43CAE}" type="slidenum">
              <a:rPr lang="en-US" altLang="en-US" smtClean="0"/>
              <a:pPr/>
              <a:t>8</a:t>
            </a:fld>
            <a:endParaRPr lang="en-US" altLang="en-US"/>
          </a:p>
        </p:txBody>
      </p:sp>
    </p:spTree>
    <p:extLst>
      <p:ext uri="{BB962C8B-B14F-4D97-AF65-F5344CB8AC3E}">
        <p14:creationId xmlns:p14="http://schemas.microsoft.com/office/powerpoint/2010/main" val="2213219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At its heart, color is part of how we communicate.  Color management is how we ensure that what our clients say is what they mean,</a:t>
            </a:r>
            <a:r>
              <a:rPr lang="en-US" sz="1200" baseline="0" dirty="0" smtClean="0"/>
              <a:t> that what they get is what they need.</a:t>
            </a:r>
          </a:p>
          <a:p>
            <a:r>
              <a:rPr lang="en-US" sz="1200" baseline="0" dirty="0" smtClean="0"/>
              <a:t>Take away all the technology tools and approaches, and you’ll find that the people, the actors involved in our little color drama have evolved much more slowly than the technology.  The successful – trends, if you will – the </a:t>
            </a:r>
            <a:r>
              <a:rPr lang="en-US" sz="1200" i="1" baseline="0" dirty="0" smtClean="0"/>
              <a:t>good</a:t>
            </a:r>
            <a:r>
              <a:rPr lang="en-US" sz="1200" baseline="0" dirty="0" smtClean="0"/>
              <a:t> ways to go, all keep this in mind, that people with human motivations are behind all that we do.</a:t>
            </a:r>
          </a:p>
          <a:p>
            <a:endParaRPr lang="en-US" dirty="0"/>
          </a:p>
        </p:txBody>
      </p:sp>
      <p:sp>
        <p:nvSpPr>
          <p:cNvPr id="4" name="Slide Number Placeholder 3"/>
          <p:cNvSpPr>
            <a:spLocks noGrp="1"/>
          </p:cNvSpPr>
          <p:nvPr>
            <p:ph type="sldNum" sz="quarter" idx="10"/>
          </p:nvPr>
        </p:nvSpPr>
        <p:spPr/>
        <p:txBody>
          <a:bodyPr/>
          <a:lstStyle/>
          <a:p>
            <a:fld id="{07E00A15-7404-4E16-9A32-4923098588DF}" type="slidenum">
              <a:rPr lang="en-US" smtClean="0">
                <a:solidFill>
                  <a:prstClr val="black"/>
                </a:solidFill>
              </a:rPr>
              <a:pPr/>
              <a:t>9</a:t>
            </a:fld>
            <a:endParaRPr lang="en-US" dirty="0">
              <a:solidFill>
                <a:prstClr val="black"/>
              </a:solidFill>
            </a:endParaRPr>
          </a:p>
        </p:txBody>
      </p:sp>
      <p:sp>
        <p:nvSpPr>
          <p:cNvPr id="5" name="Date Placeholder 4"/>
          <p:cNvSpPr>
            <a:spLocks noGrp="1"/>
          </p:cNvSpPr>
          <p:nvPr>
            <p:ph type="dt" idx="11"/>
          </p:nvPr>
        </p:nvSpPr>
        <p:spPr/>
        <p:txBody>
          <a:bodyPr/>
          <a:lstStyle/>
          <a:p>
            <a:fld id="{2F974020-3D8D-4E93-95C1-B4E235E18C2A}" type="datetime1">
              <a:rPr lang="en-US" smtClean="0">
                <a:solidFill>
                  <a:prstClr val="black"/>
                </a:solidFill>
              </a:rPr>
              <a:pPr/>
              <a:t>5/15/2015</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 2015 Kodak. Kodak is a trademark of Eastman Kodak Company. </a:t>
            </a:r>
            <a:endParaRPr lang="en-US">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Eastman Kodak Company</a:t>
            </a:r>
            <a:endParaRPr lang="en-US">
              <a:solidFill>
                <a:prstClr val="black"/>
              </a:solidFill>
            </a:endParaRPr>
          </a:p>
        </p:txBody>
      </p:sp>
    </p:spTree>
    <p:extLst>
      <p:ext uri="{BB962C8B-B14F-4D97-AF65-F5344CB8AC3E}">
        <p14:creationId xmlns:p14="http://schemas.microsoft.com/office/powerpoint/2010/main" val="198563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The other thing behind what we do, of course, is this.</a:t>
            </a:r>
          </a:p>
          <a:p>
            <a:r>
              <a:rPr lang="en-US" sz="900" dirty="0" smtClean="0"/>
              <a:t>There are 2 ways to improve your bottom line.  One is to cut costs, so</a:t>
            </a:r>
            <a:r>
              <a:rPr lang="en-US" sz="900" baseline="0" dirty="0" smtClean="0"/>
              <a:t> that for a given top line, you have more left over when the day is done.  I think we’ve all lived what that means.  And yes, color management has had a role to play here, improving efficiencies in operations.  Some of what’s going on right now plays very much to that.</a:t>
            </a:r>
            <a:endParaRPr lang="en-US" sz="800" baseline="0" dirty="0" smtClean="0"/>
          </a:p>
        </p:txBody>
      </p:sp>
      <p:sp>
        <p:nvSpPr>
          <p:cNvPr id="4" name="Slide Number Placeholder 3"/>
          <p:cNvSpPr>
            <a:spLocks noGrp="1"/>
          </p:cNvSpPr>
          <p:nvPr>
            <p:ph type="sldNum" sz="quarter" idx="10"/>
          </p:nvPr>
        </p:nvSpPr>
        <p:spPr/>
        <p:txBody>
          <a:bodyPr/>
          <a:lstStyle/>
          <a:p>
            <a:fld id="{F36FFA8B-63FE-4CC6-BB48-56B549A43CAE}" type="slidenum">
              <a:rPr lang="en-US" altLang="en-US" smtClean="0"/>
              <a:pPr/>
              <a:t>10</a:t>
            </a:fld>
            <a:endParaRPr lang="en-US" altLang="en-US"/>
          </a:p>
        </p:txBody>
      </p:sp>
    </p:spTree>
    <p:extLst>
      <p:ext uri="{BB962C8B-B14F-4D97-AF65-F5344CB8AC3E}">
        <p14:creationId xmlns:p14="http://schemas.microsoft.com/office/powerpoint/2010/main" val="238375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with large image and headline">
    <p:spTree>
      <p:nvGrpSpPr>
        <p:cNvPr id="1" name=""/>
        <p:cNvGrpSpPr/>
        <p:nvPr/>
      </p:nvGrpSpPr>
      <p:grpSpPr>
        <a:xfrm>
          <a:off x="0" y="0"/>
          <a:ext cx="0" cy="0"/>
          <a:chOff x="0" y="0"/>
          <a:chExt cx="0" cy="0"/>
        </a:xfrm>
      </p:grpSpPr>
      <p:sp>
        <p:nvSpPr>
          <p:cNvPr id="6" name="Picture Placeholder 5"/>
          <p:cNvSpPr>
            <a:spLocks noGrp="1"/>
          </p:cNvSpPr>
          <p:nvPr>
            <p:ph type="pic" sz="quarter" idx="14"/>
          </p:nvPr>
        </p:nvSpPr>
        <p:spPr>
          <a:xfrm>
            <a:off x="0" y="0"/>
            <a:ext cx="9144000" cy="6858000"/>
          </a:xfrm>
          <a:solidFill>
            <a:schemeClr val="bg1">
              <a:lumMod val="95000"/>
            </a:schemeClr>
          </a:solidFill>
        </p:spPr>
        <p:txBody>
          <a:bodyPr/>
          <a:lstStyle>
            <a:lvl1pPr>
              <a:defRPr>
                <a:solidFill>
                  <a:schemeClr val="bg1">
                    <a:lumMod val="65000"/>
                  </a:schemeClr>
                </a:solidFill>
              </a:defRPr>
            </a:lvl1pPr>
          </a:lstStyle>
          <a:p>
            <a:r>
              <a:rPr lang="en-US" smtClean="0"/>
              <a:t>Click icon to add picture</a:t>
            </a:r>
            <a:endParaRPr lang="en-US" dirty="0"/>
          </a:p>
        </p:txBody>
      </p:sp>
      <p:sp>
        <p:nvSpPr>
          <p:cNvPr id="2" name="Title 1"/>
          <p:cNvSpPr>
            <a:spLocks noGrp="1"/>
          </p:cNvSpPr>
          <p:nvPr>
            <p:ph type="ctrTitle"/>
          </p:nvPr>
        </p:nvSpPr>
        <p:spPr>
          <a:xfrm>
            <a:off x="388131" y="1341307"/>
            <a:ext cx="7503732" cy="4464544"/>
          </a:xfrm>
        </p:spPr>
        <p:txBody>
          <a:bodyPr anchor="t" anchorCtr="0"/>
          <a:lstStyle>
            <a:lvl1pPr algn="ctr">
              <a:defRPr cap="all">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387350" y="868004"/>
            <a:ext cx="7772400" cy="473303"/>
          </a:xfrm>
        </p:spPr>
        <p:txBody>
          <a:bodyPr anchor="b" anchorCtr="0"/>
          <a:lstStyle>
            <a:lvl1pPr algn="ctr">
              <a:defRPr cap="all">
                <a:solidFill>
                  <a:srgbClr val="FFC12F"/>
                </a:solidFill>
              </a:defRPr>
            </a:lvl1pPr>
          </a:lstStyle>
          <a:p>
            <a:pPr lvl="0"/>
            <a:r>
              <a:rPr lang="en-US" smtClean="0"/>
              <a:t>Click to edit Master text styles</a:t>
            </a:r>
          </a:p>
        </p:txBody>
      </p:sp>
      <p:pic>
        <p:nvPicPr>
          <p:cNvPr id="7" name="Picture 6" descr="Kodak Corner_.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0667" y="5167057"/>
            <a:ext cx="1699947" cy="1699947"/>
          </a:xfrm>
          <a:prstGeom prst="rect">
            <a:avLst/>
          </a:prstGeom>
        </p:spPr>
      </p:pic>
    </p:spTree>
    <p:extLst>
      <p:ext uri="{BB962C8B-B14F-4D97-AF65-F5344CB8AC3E}">
        <p14:creationId xmlns:p14="http://schemas.microsoft.com/office/powerpoint/2010/main" val="1600223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905000" y="2928845"/>
            <a:ext cx="6934200" cy="1143000"/>
          </a:xfrm>
        </p:spPr>
        <p:txBody>
          <a:bodyPr/>
          <a:lstStyle>
            <a:lvl1pPr>
              <a:defRPr sz="3800"/>
            </a:lvl1pPr>
          </a:lstStyle>
          <a:p>
            <a:r>
              <a:rPr lang="en-US" smtClean="0"/>
              <a:t>Click to edit Master title style</a:t>
            </a:r>
            <a:endParaRPr lang="en-US"/>
          </a:p>
        </p:txBody>
      </p:sp>
      <p:sp>
        <p:nvSpPr>
          <p:cNvPr id="9219" name="Rectangle 3"/>
          <p:cNvSpPr>
            <a:spLocks noGrp="1" noChangeArrowheads="1"/>
          </p:cNvSpPr>
          <p:nvPr>
            <p:ph type="subTitle" idx="1"/>
          </p:nvPr>
        </p:nvSpPr>
        <p:spPr>
          <a:xfrm>
            <a:off x="1881188" y="4121150"/>
            <a:ext cx="6248400" cy="1752600"/>
          </a:xfrm>
        </p:spPr>
        <p:txBody>
          <a:bodyPr/>
          <a:lstStyle>
            <a:lvl1pPr marL="0" indent="60325">
              <a:buFontTx/>
              <a:buNone/>
              <a:defRPr sz="2000"/>
            </a:lvl1pPr>
          </a:lstStyle>
          <a:p>
            <a:r>
              <a:rPr lang="en-US" smtClean="0"/>
              <a:t>Click to edit Master subtitle style</a:t>
            </a:r>
            <a:endParaRPr lang="en-US" dirty="0"/>
          </a:p>
        </p:txBody>
      </p:sp>
    </p:spTree>
    <p:extLst>
      <p:ext uri="{BB962C8B-B14F-4D97-AF65-F5344CB8AC3E}">
        <p14:creationId xmlns:p14="http://schemas.microsoft.com/office/powerpoint/2010/main" val="2577904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2026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17937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11" descr="Sign off white.jpg                                             00000367Client Work                    C48D0E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70688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Headline, copy and image">
    <p:spTree>
      <p:nvGrpSpPr>
        <p:cNvPr id="1" name=""/>
        <p:cNvGrpSpPr/>
        <p:nvPr/>
      </p:nvGrpSpPr>
      <p:grpSpPr>
        <a:xfrm>
          <a:off x="0" y="0"/>
          <a:ext cx="0" cy="0"/>
          <a:chOff x="0" y="0"/>
          <a:chExt cx="0" cy="0"/>
        </a:xfrm>
      </p:grpSpPr>
      <p:sp>
        <p:nvSpPr>
          <p:cNvPr id="2" name="Title 1"/>
          <p:cNvSpPr>
            <a:spLocks noGrp="1"/>
          </p:cNvSpPr>
          <p:nvPr>
            <p:ph type="title"/>
          </p:nvPr>
        </p:nvSpPr>
        <p:spPr>
          <a:xfrm>
            <a:off x="244744" y="1508178"/>
            <a:ext cx="8665260" cy="906262"/>
          </a:xfrm>
        </p:spPr>
        <p:txBody>
          <a:bodyPr anchor="t"/>
          <a:lstStyle>
            <a:lvl1pPr algn="ctr">
              <a:defRPr sz="4000" b="0" cap="all">
                <a:solidFill>
                  <a:schemeClr val="tx1">
                    <a:lumMod val="95000"/>
                    <a:lumOff val="5000"/>
                  </a:schemeClr>
                </a:solidFill>
                <a:latin typeface="Whitney K Semibold"/>
              </a:defRPr>
            </a:lvl1pPr>
          </a:lstStyle>
          <a:p>
            <a:r>
              <a:rPr lang="en-US" smtClean="0"/>
              <a:t>Click to edit Master title style</a:t>
            </a:r>
            <a:endParaRPr lang="en-US" dirty="0"/>
          </a:p>
        </p:txBody>
      </p:sp>
      <p:sp>
        <p:nvSpPr>
          <p:cNvPr id="3" name="Text Placeholder 2"/>
          <p:cNvSpPr>
            <a:spLocks noGrp="1"/>
          </p:cNvSpPr>
          <p:nvPr>
            <p:ph type="body" idx="1"/>
          </p:nvPr>
        </p:nvSpPr>
        <p:spPr>
          <a:xfrm>
            <a:off x="244744" y="7990"/>
            <a:ext cx="8665260" cy="1500187"/>
          </a:xfrm>
        </p:spPr>
        <p:txBody>
          <a:bodyPr anchor="b"/>
          <a:lstStyle>
            <a:lvl1pPr marL="0" indent="0" algn="ctr">
              <a:buNone/>
              <a:defRPr sz="2000" b="0" cap="all">
                <a:solidFill>
                  <a:srgbClr val="FF0000"/>
                </a:solidFill>
                <a:latin typeface="Whitney K Semi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Rectangle 7"/>
          <p:cNvSpPr/>
          <p:nvPr userDrawn="1"/>
        </p:nvSpPr>
        <p:spPr>
          <a:xfrm>
            <a:off x="2533431" y="2354905"/>
            <a:ext cx="6610569" cy="2533431"/>
          </a:xfrm>
          <a:prstGeom prst="rect">
            <a:avLst/>
          </a:prstGeom>
          <a:solidFill>
            <a:srgbClr val="F6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5" name="Picture Placeholder 4"/>
          <p:cNvSpPr>
            <a:spLocks noGrp="1"/>
          </p:cNvSpPr>
          <p:nvPr>
            <p:ph type="pic" sz="quarter" idx="10"/>
          </p:nvPr>
        </p:nvSpPr>
        <p:spPr>
          <a:xfrm>
            <a:off x="-219" y="2354905"/>
            <a:ext cx="2533650" cy="2533650"/>
          </a:xfrm>
          <a:solidFill>
            <a:schemeClr val="bg1">
              <a:lumMod val="95000"/>
            </a:schemeClr>
          </a:solidFill>
          <a:ln>
            <a:noFill/>
          </a:ln>
        </p:spPr>
        <p:txBody>
          <a:bodyPr/>
          <a:lstStyle>
            <a:lvl1pPr>
              <a:defRPr>
                <a:solidFill>
                  <a:schemeClr val="bg1">
                    <a:lumMod val="65000"/>
                  </a:schemeClr>
                </a:solidFill>
              </a:defRPr>
            </a:lvl1pPr>
          </a:lstStyle>
          <a:p>
            <a:r>
              <a:rPr lang="en-US" smtClean="0"/>
              <a:t>Click icon to add picture</a:t>
            </a:r>
            <a:endParaRPr lang="en-US" dirty="0"/>
          </a:p>
        </p:txBody>
      </p:sp>
      <p:sp>
        <p:nvSpPr>
          <p:cNvPr id="11" name="Text Placeholder 10"/>
          <p:cNvSpPr>
            <a:spLocks noGrp="1"/>
          </p:cNvSpPr>
          <p:nvPr>
            <p:ph type="body" sz="quarter" idx="11"/>
          </p:nvPr>
        </p:nvSpPr>
        <p:spPr>
          <a:xfrm>
            <a:off x="2689225" y="2506663"/>
            <a:ext cx="6148388" cy="2220912"/>
          </a:xfrm>
        </p:spPr>
        <p:txBody>
          <a:bodyPr/>
          <a:lstStyle>
            <a:lvl1pPr>
              <a:defRPr>
                <a:solidFill>
                  <a:schemeClr val="bg1"/>
                </a:solidFill>
                <a:latin typeface="Whitney K Medium"/>
              </a:defRPr>
            </a:lvl1pPr>
          </a:lstStyle>
          <a:p>
            <a:pPr lvl="0"/>
            <a:r>
              <a:rPr lang="en-US" smtClean="0"/>
              <a:t>Click to edit Master text styles</a:t>
            </a:r>
          </a:p>
        </p:txBody>
      </p:sp>
      <p:sp>
        <p:nvSpPr>
          <p:cNvPr id="7" name="Slide Number Placeholder 3"/>
          <p:cNvSpPr>
            <a:spLocks noGrp="1"/>
          </p:cNvSpPr>
          <p:nvPr>
            <p:ph type="sldNum" sz="quarter" idx="4"/>
          </p:nvPr>
        </p:nvSpPr>
        <p:spPr>
          <a:xfrm>
            <a:off x="6308481" y="6574080"/>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CDA92ADA-5D97-4ED5-98BE-6E41CA377A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937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Working with infographics">
    <p:spTree>
      <p:nvGrpSpPr>
        <p:cNvPr id="1" name=""/>
        <p:cNvGrpSpPr/>
        <p:nvPr/>
      </p:nvGrpSpPr>
      <p:grpSpPr>
        <a:xfrm>
          <a:off x="0" y="0"/>
          <a:ext cx="0" cy="0"/>
          <a:chOff x="0" y="0"/>
          <a:chExt cx="0" cy="0"/>
        </a:xfrm>
      </p:grpSpPr>
      <p:sp>
        <p:nvSpPr>
          <p:cNvPr id="2" name="Title 1"/>
          <p:cNvSpPr>
            <a:spLocks noGrp="1"/>
          </p:cNvSpPr>
          <p:nvPr>
            <p:ph type="title"/>
          </p:nvPr>
        </p:nvSpPr>
        <p:spPr>
          <a:xfrm>
            <a:off x="244744" y="961868"/>
            <a:ext cx="8665260" cy="906262"/>
          </a:xfrm>
        </p:spPr>
        <p:txBody>
          <a:bodyPr anchor="t"/>
          <a:lstStyle>
            <a:lvl1pPr algn="ctr">
              <a:defRPr sz="4000" b="0" cap="all">
                <a:solidFill>
                  <a:srgbClr val="F60000"/>
                </a:solidFill>
                <a:latin typeface="Whitney K Semibold"/>
              </a:defRPr>
            </a:lvl1pPr>
          </a:lstStyle>
          <a:p>
            <a:r>
              <a:rPr lang="en-US" smtClean="0"/>
              <a:t>Click to edit Master title style</a:t>
            </a:r>
            <a:endParaRPr lang="en-US" dirty="0"/>
          </a:p>
        </p:txBody>
      </p:sp>
      <p:sp>
        <p:nvSpPr>
          <p:cNvPr id="3" name="Text Placeholder 2"/>
          <p:cNvSpPr>
            <a:spLocks noGrp="1"/>
          </p:cNvSpPr>
          <p:nvPr>
            <p:ph type="body" idx="1"/>
          </p:nvPr>
        </p:nvSpPr>
        <p:spPr>
          <a:xfrm>
            <a:off x="244744" y="415557"/>
            <a:ext cx="8665260" cy="546310"/>
          </a:xfrm>
        </p:spPr>
        <p:txBody>
          <a:bodyPr anchor="b"/>
          <a:lstStyle>
            <a:lvl1pPr marL="0" indent="0" algn="ctr">
              <a:buNone/>
              <a:defRPr sz="2000" b="0" cap="all">
                <a:solidFill>
                  <a:schemeClr val="tx1"/>
                </a:solidFill>
                <a:latin typeface="Whitney K Semi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Picture Placeholder 4"/>
          <p:cNvSpPr>
            <a:spLocks noGrp="1"/>
          </p:cNvSpPr>
          <p:nvPr>
            <p:ph type="pic" sz="quarter" idx="10"/>
          </p:nvPr>
        </p:nvSpPr>
        <p:spPr>
          <a:xfrm>
            <a:off x="-220" y="1931249"/>
            <a:ext cx="9144219" cy="2957306"/>
          </a:xfrm>
          <a:solidFill>
            <a:schemeClr val="bg1">
              <a:lumMod val="95000"/>
            </a:schemeClr>
          </a:solidFill>
          <a:ln>
            <a:noFill/>
          </a:ln>
        </p:spPr>
        <p:txBody>
          <a:bodyPr/>
          <a:lstStyle>
            <a:lvl1pPr>
              <a:defRPr>
                <a:solidFill>
                  <a:schemeClr val="bg1">
                    <a:lumMod val="65000"/>
                  </a:schemeClr>
                </a:solidFill>
              </a:defRPr>
            </a:lvl1pPr>
          </a:lstStyle>
          <a:p>
            <a:r>
              <a:rPr lang="en-US" smtClean="0"/>
              <a:t>Click icon to add picture</a:t>
            </a:r>
            <a:endParaRPr lang="en-US" dirty="0"/>
          </a:p>
        </p:txBody>
      </p:sp>
      <p:sp>
        <p:nvSpPr>
          <p:cNvPr id="11" name="Text Placeholder 10"/>
          <p:cNvSpPr>
            <a:spLocks noGrp="1"/>
          </p:cNvSpPr>
          <p:nvPr>
            <p:ph type="body" sz="quarter" idx="11"/>
          </p:nvPr>
        </p:nvSpPr>
        <p:spPr>
          <a:xfrm>
            <a:off x="465936" y="5004715"/>
            <a:ext cx="8101280" cy="1563934"/>
          </a:xfrm>
        </p:spPr>
        <p:txBody>
          <a:bodyPr/>
          <a:lstStyle>
            <a:lvl1pPr algn="ctr">
              <a:defRPr b="0" i="0">
                <a:solidFill>
                  <a:schemeClr val="tx1"/>
                </a:solidFill>
                <a:latin typeface="Whitney K Book"/>
                <a:cs typeface="Whitney K Book"/>
              </a:defRPr>
            </a:lvl1pPr>
          </a:lstStyle>
          <a:p>
            <a:pPr lvl="0"/>
            <a:r>
              <a:rPr lang="en-US" smtClean="0"/>
              <a:t>Click to edit Master text styles</a:t>
            </a:r>
          </a:p>
        </p:txBody>
      </p:sp>
      <p:sp>
        <p:nvSpPr>
          <p:cNvPr id="6" name="Slide Number Placeholder 3"/>
          <p:cNvSpPr>
            <a:spLocks noGrp="1"/>
          </p:cNvSpPr>
          <p:nvPr>
            <p:ph type="sldNum" sz="quarter" idx="4"/>
          </p:nvPr>
        </p:nvSpPr>
        <p:spPr>
          <a:xfrm>
            <a:off x="6308481" y="6574080"/>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CDA92ADA-5D97-4ED5-98BE-6E41CA377A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746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mpare and contrast slide">
    <p:spTree>
      <p:nvGrpSpPr>
        <p:cNvPr id="1" name=""/>
        <p:cNvGrpSpPr/>
        <p:nvPr/>
      </p:nvGrpSpPr>
      <p:grpSpPr>
        <a:xfrm>
          <a:off x="0" y="0"/>
          <a:ext cx="0" cy="0"/>
          <a:chOff x="0" y="0"/>
          <a:chExt cx="0" cy="0"/>
        </a:xfrm>
      </p:grpSpPr>
      <p:sp>
        <p:nvSpPr>
          <p:cNvPr id="24" name="Rectangle 23"/>
          <p:cNvSpPr/>
          <p:nvPr userDrawn="1"/>
        </p:nvSpPr>
        <p:spPr>
          <a:xfrm>
            <a:off x="962351" y="1525461"/>
            <a:ext cx="3541158" cy="4749219"/>
          </a:xfrm>
          <a:prstGeom prst="rect">
            <a:avLst/>
          </a:prstGeom>
          <a:solidFill>
            <a:srgbClr val="FFC1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13" name="Rectangle 12"/>
          <p:cNvSpPr/>
          <p:nvPr userDrawn="1"/>
        </p:nvSpPr>
        <p:spPr>
          <a:xfrm>
            <a:off x="4635273" y="1525461"/>
            <a:ext cx="3541158" cy="4749219"/>
          </a:xfrm>
          <a:prstGeom prst="rect">
            <a:avLst/>
          </a:prstGeom>
          <a:solidFill>
            <a:srgbClr val="FFC1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2" name="Title 1"/>
          <p:cNvSpPr>
            <a:spLocks noGrp="1"/>
          </p:cNvSpPr>
          <p:nvPr>
            <p:ph type="title"/>
          </p:nvPr>
        </p:nvSpPr>
        <p:spPr>
          <a:xfrm>
            <a:off x="524033" y="405787"/>
            <a:ext cx="8062871" cy="909265"/>
          </a:xfrm>
        </p:spPr>
        <p:txBody>
          <a:bodyPr anchor="b" anchorCtr="0"/>
          <a:lstStyle>
            <a:lvl1pPr algn="ctr">
              <a:defRPr sz="2000" b="0" i="0" cap="all">
                <a:solidFill>
                  <a:schemeClr val="tx1">
                    <a:lumMod val="95000"/>
                    <a:lumOff val="5000"/>
                  </a:schemeClr>
                </a:solidFill>
                <a:latin typeface="Whitney K Semibold"/>
                <a:cs typeface="Whitney K Semibold"/>
              </a:defRPr>
            </a:lvl1pPr>
          </a:lstStyle>
          <a:p>
            <a:r>
              <a:rPr lang="en-US" smtClean="0"/>
              <a:t>Click to edit Master title style</a:t>
            </a:r>
            <a:endParaRPr lang="en-US" dirty="0"/>
          </a:p>
        </p:txBody>
      </p:sp>
      <p:sp>
        <p:nvSpPr>
          <p:cNvPr id="11" name="Text Placeholder 10"/>
          <p:cNvSpPr>
            <a:spLocks noGrp="1"/>
          </p:cNvSpPr>
          <p:nvPr>
            <p:ph type="body" sz="quarter" idx="12" hasCustomPrompt="1"/>
          </p:nvPr>
        </p:nvSpPr>
        <p:spPr>
          <a:xfrm>
            <a:off x="1281952" y="1991468"/>
            <a:ext cx="2911475" cy="285750"/>
          </a:xfrm>
        </p:spPr>
        <p:txBody>
          <a:bodyPr>
            <a:normAutofit/>
          </a:bodyPr>
          <a:lstStyle>
            <a:lvl1pPr algn="ctr">
              <a:defRPr sz="1100">
                <a:solidFill>
                  <a:schemeClr val="tx1"/>
                </a:solidFill>
              </a:defRPr>
            </a:lvl1pPr>
          </a:lstStyle>
          <a:p>
            <a:pPr lvl="0"/>
            <a:r>
              <a:rPr lang="en-US" dirty="0" smtClean="0"/>
              <a:t>CLICK TO EDIT MASTER TEXT STYLES</a:t>
            </a:r>
            <a:endParaRPr lang="en-US" dirty="0"/>
          </a:p>
        </p:txBody>
      </p:sp>
      <p:sp>
        <p:nvSpPr>
          <p:cNvPr id="18" name="Text Placeholder 17"/>
          <p:cNvSpPr>
            <a:spLocks noGrp="1"/>
          </p:cNvSpPr>
          <p:nvPr>
            <p:ph type="body" sz="quarter" idx="13" hasCustomPrompt="1"/>
          </p:nvPr>
        </p:nvSpPr>
        <p:spPr>
          <a:xfrm>
            <a:off x="4884023" y="1990725"/>
            <a:ext cx="3006725" cy="285750"/>
          </a:xfrm>
        </p:spPr>
        <p:txBody>
          <a:bodyPr>
            <a:normAutofit/>
          </a:bodyPr>
          <a:lstStyle>
            <a:lvl1pPr algn="ctr">
              <a:defRPr sz="1200">
                <a:solidFill>
                  <a:schemeClr val="tx1"/>
                </a:solidFill>
              </a:defRPr>
            </a:lvl1pPr>
          </a:lstStyle>
          <a:p>
            <a:pPr lvl="0"/>
            <a:r>
              <a:rPr lang="en-US" dirty="0" smtClean="0"/>
              <a:t>CLICK TO EDIT MASTER</a:t>
            </a:r>
            <a:endParaRPr lang="en-US" dirty="0"/>
          </a:p>
        </p:txBody>
      </p:sp>
      <p:sp>
        <p:nvSpPr>
          <p:cNvPr id="20" name="Text Placeholder 19"/>
          <p:cNvSpPr>
            <a:spLocks noGrp="1"/>
          </p:cNvSpPr>
          <p:nvPr>
            <p:ph type="body" sz="quarter" idx="14" hasCustomPrompt="1"/>
          </p:nvPr>
        </p:nvSpPr>
        <p:spPr>
          <a:xfrm>
            <a:off x="1282571" y="2299110"/>
            <a:ext cx="2911475" cy="3562350"/>
          </a:xfrm>
        </p:spPr>
        <p:txBody>
          <a:bodyPr/>
          <a:lstStyle>
            <a:lvl1pPr algn="ctr">
              <a:defRPr b="0" i="0">
                <a:latin typeface="Whitney K Bold"/>
                <a:cs typeface="Whitney K Bold"/>
              </a:defRPr>
            </a:lvl1pPr>
            <a:lvl2pPr marL="112713" indent="-112713">
              <a:spcBef>
                <a:spcPts val="1200"/>
              </a:spcBef>
              <a:buClr>
                <a:schemeClr val="tx1"/>
              </a:buClr>
              <a:defRPr sz="1200"/>
            </a:lvl2pPr>
          </a:lstStyle>
          <a:p>
            <a:pPr lvl="0"/>
            <a:r>
              <a:rPr lang="en-US" dirty="0" smtClean="0"/>
              <a:t>CLICK TO EDIT MASTER TEXT STYLES</a:t>
            </a:r>
          </a:p>
          <a:p>
            <a:pPr lvl="1"/>
            <a:r>
              <a:rPr lang="en-US" dirty="0" smtClean="0"/>
              <a:t>Second level</a:t>
            </a:r>
            <a:endParaRPr lang="en-US" dirty="0"/>
          </a:p>
        </p:txBody>
      </p:sp>
      <p:sp>
        <p:nvSpPr>
          <p:cNvPr id="22" name="Text Placeholder 21"/>
          <p:cNvSpPr>
            <a:spLocks noGrp="1"/>
          </p:cNvSpPr>
          <p:nvPr>
            <p:ph type="body" sz="quarter" idx="15" hasCustomPrompt="1"/>
          </p:nvPr>
        </p:nvSpPr>
        <p:spPr>
          <a:xfrm>
            <a:off x="4944348" y="2299110"/>
            <a:ext cx="2946400" cy="3562350"/>
          </a:xfrm>
        </p:spPr>
        <p:txBody>
          <a:bodyPr/>
          <a:lstStyle>
            <a:lvl1pPr algn="ctr">
              <a:defRPr b="0" i="0">
                <a:latin typeface="Whitney K Bold"/>
                <a:cs typeface="Whitney K Bold"/>
              </a:defRPr>
            </a:lvl1pPr>
            <a:lvl2pPr marL="112713" indent="-112713">
              <a:spcBef>
                <a:spcPts val="1200"/>
              </a:spcBef>
              <a:buClr>
                <a:schemeClr val="tx1"/>
              </a:buClr>
              <a:defRPr sz="1200"/>
            </a:lvl2pPr>
          </a:lstStyle>
          <a:p>
            <a:pPr lvl="0"/>
            <a:r>
              <a:rPr lang="en-US" dirty="0" smtClean="0"/>
              <a:t>CLICK TO EDIT MASTER TEXT STYLES</a:t>
            </a:r>
          </a:p>
          <a:p>
            <a:pPr lvl="1"/>
            <a:r>
              <a:rPr lang="en-US" dirty="0" smtClean="0"/>
              <a:t>Second level</a:t>
            </a:r>
          </a:p>
        </p:txBody>
      </p:sp>
      <p:sp>
        <p:nvSpPr>
          <p:cNvPr id="9" name="Slide Number Placeholder 3"/>
          <p:cNvSpPr>
            <a:spLocks noGrp="1"/>
          </p:cNvSpPr>
          <p:nvPr>
            <p:ph type="sldNum" sz="quarter" idx="4"/>
          </p:nvPr>
        </p:nvSpPr>
        <p:spPr>
          <a:xfrm>
            <a:off x="6308481" y="6574080"/>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CDA92ADA-5D97-4ED5-98BE-6E41CA377A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0461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7355" y="1316367"/>
            <a:ext cx="8229600" cy="807018"/>
          </a:xfrm>
          <a:prstGeom prst="rect">
            <a:avLst/>
          </a:prstGeom>
        </p:spPr>
        <p:txBody>
          <a:bodyPr vert="horz" lIns="91440" tIns="45720" rIns="91440" bIns="45720" rtlCol="0" anchor="ctr">
            <a:noAutofit/>
          </a:bodyPr>
          <a:lstStyle/>
          <a:p>
            <a:r>
              <a:rPr lang="en-US" dirty="0" smtClean="0"/>
              <a:t>Click to edit Master title </a:t>
            </a:r>
            <a:endParaRPr lang="en-US" dirty="0"/>
          </a:p>
        </p:txBody>
      </p:sp>
      <p:sp>
        <p:nvSpPr>
          <p:cNvPr id="3" name="Text Placeholder 2"/>
          <p:cNvSpPr>
            <a:spLocks noGrp="1"/>
          </p:cNvSpPr>
          <p:nvPr>
            <p:ph type="body" idx="1"/>
          </p:nvPr>
        </p:nvSpPr>
        <p:spPr>
          <a:xfrm>
            <a:off x="457200" y="2321831"/>
            <a:ext cx="8229600" cy="401524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endParaRPr lang="en-US" dirty="0"/>
          </a:p>
        </p:txBody>
      </p:sp>
      <p:pic>
        <p:nvPicPr>
          <p:cNvPr id="8" name="Picture 7" descr="Kodak Corner_.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76712" y="5993102"/>
            <a:ext cx="873902" cy="873902"/>
          </a:xfrm>
          <a:prstGeom prst="rect">
            <a:avLst/>
          </a:prstGeom>
        </p:spPr>
      </p:pic>
      <p:sp>
        <p:nvSpPr>
          <p:cNvPr id="6" name="Slide Number Placeholder 3"/>
          <p:cNvSpPr>
            <a:spLocks noGrp="1"/>
          </p:cNvSpPr>
          <p:nvPr>
            <p:ph type="sldNum" sz="quarter" idx="4"/>
          </p:nvPr>
        </p:nvSpPr>
        <p:spPr>
          <a:xfrm>
            <a:off x="6308481" y="6574080"/>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pPr defTabSz="457200" fontAlgn="auto">
              <a:spcBef>
                <a:spcPts val="0"/>
              </a:spcBef>
              <a:spcAft>
                <a:spcPts val="0"/>
              </a:spcAft>
            </a:pPr>
            <a:fld id="{CDA92ADA-5D97-4ED5-98BE-6E41CA377A94}" type="slidenum">
              <a:rPr lang="en-US" smtClean="0">
                <a:solidFill>
                  <a:prstClr val="black">
                    <a:tint val="75000"/>
                  </a:prstClr>
                </a:solidFill>
              </a:rPr>
              <a:pPr defTabSz="457200" fontAlgn="auto">
                <a:spcBef>
                  <a:spcPts val="0"/>
                </a:spcBef>
                <a:spcAft>
                  <a:spcPts val="0"/>
                </a:spcAft>
              </a:pPr>
              <a:t>‹#›</a:t>
            </a:fld>
            <a:endParaRPr lang="en-US">
              <a:solidFill>
                <a:prstClr val="black">
                  <a:tint val="75000"/>
                </a:prstClr>
              </a:solidFill>
            </a:endParaRPr>
          </a:p>
        </p:txBody>
      </p:sp>
    </p:spTree>
    <p:extLst>
      <p:ext uri="{BB962C8B-B14F-4D97-AF65-F5344CB8AC3E}">
        <p14:creationId xmlns:p14="http://schemas.microsoft.com/office/powerpoint/2010/main" val="3998658557"/>
      </p:ext>
    </p:extLst>
  </p:cSld>
  <p:clrMap bg1="lt1" tx1="dk1" bg2="lt2" tx2="dk2" accent1="accent1" accent2="accent2" accent3="accent3" accent4="accent4" accent5="accent5" accent6="accent6" hlink="hlink" folHlink="folHlink"/>
  <p:sldLayoutIdLst>
    <p:sldLayoutId id="2147483690" r:id="rId1"/>
    <p:sldLayoutId id="2147483756" r:id="rId2"/>
    <p:sldLayoutId id="2147483757" r:id="rId3"/>
    <p:sldLayoutId id="2147483758" r:id="rId4"/>
    <p:sldLayoutId id="2147483759" r:id="rId5"/>
  </p:sldLayoutIdLst>
  <p:hf hdr="0" ftr="0" dt="0"/>
  <p:txStyles>
    <p:titleStyle>
      <a:lvl1pPr algn="l" defTabSz="457200" rtl="0" eaLnBrk="1" latinLnBrk="0" hangingPunct="1">
        <a:spcBef>
          <a:spcPct val="0"/>
        </a:spcBef>
        <a:buNone/>
        <a:defRPr sz="5400" kern="1200">
          <a:solidFill>
            <a:srgbClr val="FFC12F"/>
          </a:solidFill>
          <a:latin typeface="Whitney K Semibold"/>
          <a:ea typeface="+mj-ea"/>
          <a:cs typeface="+mj-cs"/>
        </a:defRPr>
      </a:lvl1pPr>
    </p:titleStyle>
    <p:bodyStyle>
      <a:lvl1pPr marL="0" indent="0" algn="l" defTabSz="457200" rtl="0" eaLnBrk="1" latinLnBrk="0" hangingPunct="1">
        <a:spcBef>
          <a:spcPct val="20000"/>
        </a:spcBef>
        <a:buFontTx/>
        <a:buNone/>
        <a:defRPr sz="1800" kern="1200">
          <a:solidFill>
            <a:srgbClr val="FF0000"/>
          </a:solidFill>
          <a:latin typeface="Whitney K Semibold"/>
          <a:ea typeface="+mn-ea"/>
          <a:cs typeface="+mn-cs"/>
        </a:defRPr>
      </a:lvl1pPr>
      <a:lvl2pPr marL="231775" indent="-231775" algn="l" defTabSz="457200" rtl="0" eaLnBrk="1" latinLnBrk="0" hangingPunct="1">
        <a:spcBef>
          <a:spcPct val="20000"/>
        </a:spcBef>
        <a:buClr>
          <a:schemeClr val="bg1">
            <a:lumMod val="50000"/>
          </a:schemeClr>
        </a:buClr>
        <a:buFont typeface="Arial"/>
        <a:buChar char="•"/>
        <a:defRPr sz="1800" b="0" i="0" kern="1200">
          <a:solidFill>
            <a:schemeClr val="tx1">
              <a:lumMod val="95000"/>
              <a:lumOff val="5000"/>
            </a:schemeClr>
          </a:solidFill>
          <a:latin typeface="Whitney K Book"/>
          <a:ea typeface="+mn-ea"/>
          <a:cs typeface="Whitney K Book"/>
        </a:defRPr>
      </a:lvl2pPr>
      <a:lvl3pPr marL="1143000" indent="-228600" algn="l" defTabSz="457200" rtl="0" eaLnBrk="1" latinLnBrk="0" hangingPunct="1">
        <a:spcBef>
          <a:spcPct val="20000"/>
        </a:spcBef>
        <a:buFont typeface="Arial"/>
        <a:buChar char="•"/>
        <a:defRPr sz="2400" kern="1200">
          <a:solidFill>
            <a:schemeClr val="tx1"/>
          </a:solidFill>
          <a:latin typeface="Whitney K Semibold"/>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Whitney K Semibold"/>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Whitney K Semibold"/>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7355" y="1316367"/>
            <a:ext cx="8229600" cy="807018"/>
          </a:xfrm>
          <a:prstGeom prst="rect">
            <a:avLst/>
          </a:prstGeom>
        </p:spPr>
        <p:txBody>
          <a:bodyPr vert="horz" lIns="91440" tIns="45720" rIns="91440" bIns="45720" rtlCol="0" anchor="ctr">
            <a:noAutofit/>
          </a:bodyPr>
          <a:lstStyle/>
          <a:p>
            <a:r>
              <a:rPr lang="en-US" dirty="0" smtClean="0"/>
              <a:t>Click to edit Master title </a:t>
            </a:r>
            <a:endParaRPr lang="en-US" dirty="0"/>
          </a:p>
        </p:txBody>
      </p:sp>
      <p:sp>
        <p:nvSpPr>
          <p:cNvPr id="3" name="Text Placeholder 2"/>
          <p:cNvSpPr>
            <a:spLocks noGrp="1"/>
          </p:cNvSpPr>
          <p:nvPr>
            <p:ph type="body" idx="1"/>
          </p:nvPr>
        </p:nvSpPr>
        <p:spPr>
          <a:xfrm>
            <a:off x="457200" y="2321831"/>
            <a:ext cx="8229600" cy="401524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endParaRPr lang="en-US" dirty="0"/>
          </a:p>
        </p:txBody>
      </p:sp>
      <p:pic>
        <p:nvPicPr>
          <p:cNvPr id="8" name="Picture 7" descr="Kodak Corner_.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6712" y="5993102"/>
            <a:ext cx="873902" cy="873902"/>
          </a:xfrm>
          <a:prstGeom prst="rect">
            <a:avLst/>
          </a:prstGeom>
        </p:spPr>
      </p:pic>
      <p:sp>
        <p:nvSpPr>
          <p:cNvPr id="6" name="Slide Number Placeholder 3"/>
          <p:cNvSpPr>
            <a:spLocks noGrp="1"/>
          </p:cNvSpPr>
          <p:nvPr>
            <p:ph type="sldNum" sz="quarter" idx="4"/>
          </p:nvPr>
        </p:nvSpPr>
        <p:spPr>
          <a:xfrm>
            <a:off x="6308481" y="6574080"/>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pPr defTabSz="457200" fontAlgn="auto">
              <a:spcBef>
                <a:spcPts val="0"/>
              </a:spcBef>
              <a:spcAft>
                <a:spcPts val="0"/>
              </a:spcAft>
            </a:pPr>
            <a:fld id="{CDA92ADA-5D97-4ED5-98BE-6E41CA377A94}" type="slidenum">
              <a:rPr lang="en-US" smtClean="0">
                <a:solidFill>
                  <a:prstClr val="black">
                    <a:tint val="75000"/>
                  </a:prstClr>
                </a:solidFill>
              </a:rPr>
              <a:pPr defTabSz="457200" fontAlgn="auto">
                <a:spcBef>
                  <a:spcPts val="0"/>
                </a:spcBef>
                <a:spcAft>
                  <a:spcPts val="0"/>
                </a:spcAft>
              </a:pPr>
              <a:t>‹#›</a:t>
            </a:fld>
            <a:endParaRPr lang="en-US">
              <a:solidFill>
                <a:prstClr val="black">
                  <a:tint val="75000"/>
                </a:prstClr>
              </a:solidFill>
            </a:endParaRPr>
          </a:p>
        </p:txBody>
      </p:sp>
    </p:spTree>
    <p:extLst>
      <p:ext uri="{BB962C8B-B14F-4D97-AF65-F5344CB8AC3E}">
        <p14:creationId xmlns:p14="http://schemas.microsoft.com/office/powerpoint/2010/main" val="181904263"/>
      </p:ext>
    </p:extLst>
  </p:cSld>
  <p:clrMap bg1="lt1" tx1="dk1" bg2="lt2" tx2="dk2" accent1="accent1" accent2="accent2" accent3="accent3" accent4="accent4" accent5="accent5" accent6="accent6" hlink="hlink" folHlink="folHlink"/>
  <p:sldLayoutIdLst>
    <p:sldLayoutId id="2147483692" r:id="rId1"/>
  </p:sldLayoutIdLst>
  <p:hf hdr="0" ftr="0" dt="0"/>
  <p:txStyles>
    <p:titleStyle>
      <a:lvl1pPr algn="l" defTabSz="457200" rtl="0" eaLnBrk="1" latinLnBrk="0" hangingPunct="1">
        <a:spcBef>
          <a:spcPct val="0"/>
        </a:spcBef>
        <a:buNone/>
        <a:defRPr sz="5400" kern="1200">
          <a:solidFill>
            <a:srgbClr val="FFC12F"/>
          </a:solidFill>
          <a:latin typeface="Whitney K Semibold"/>
          <a:ea typeface="+mj-ea"/>
          <a:cs typeface="+mj-cs"/>
        </a:defRPr>
      </a:lvl1pPr>
    </p:titleStyle>
    <p:bodyStyle>
      <a:lvl1pPr marL="0" indent="0" algn="l" defTabSz="457200" rtl="0" eaLnBrk="1" latinLnBrk="0" hangingPunct="1">
        <a:spcBef>
          <a:spcPct val="20000"/>
        </a:spcBef>
        <a:buFontTx/>
        <a:buNone/>
        <a:defRPr sz="1800" kern="1200">
          <a:solidFill>
            <a:srgbClr val="FF0000"/>
          </a:solidFill>
          <a:latin typeface="Whitney K Semibold"/>
          <a:ea typeface="+mn-ea"/>
          <a:cs typeface="+mn-cs"/>
        </a:defRPr>
      </a:lvl1pPr>
      <a:lvl2pPr marL="231775" indent="-231775" algn="l" defTabSz="457200" rtl="0" eaLnBrk="1" latinLnBrk="0" hangingPunct="1">
        <a:spcBef>
          <a:spcPct val="20000"/>
        </a:spcBef>
        <a:buClr>
          <a:schemeClr val="bg1">
            <a:lumMod val="50000"/>
          </a:schemeClr>
        </a:buClr>
        <a:buFont typeface="Arial"/>
        <a:buChar char="•"/>
        <a:defRPr sz="1800" b="0" i="0" kern="1200">
          <a:solidFill>
            <a:schemeClr val="tx1">
              <a:lumMod val="95000"/>
              <a:lumOff val="5000"/>
            </a:schemeClr>
          </a:solidFill>
          <a:latin typeface="Whitney K Book"/>
          <a:ea typeface="+mn-ea"/>
          <a:cs typeface="Whitney K Book"/>
        </a:defRPr>
      </a:lvl2pPr>
      <a:lvl3pPr marL="1143000" indent="-228600" algn="l" defTabSz="457200" rtl="0" eaLnBrk="1" latinLnBrk="0" hangingPunct="1">
        <a:spcBef>
          <a:spcPct val="20000"/>
        </a:spcBef>
        <a:buFont typeface="Arial"/>
        <a:buChar char="•"/>
        <a:defRPr sz="2400" kern="1200">
          <a:solidFill>
            <a:schemeClr val="tx1"/>
          </a:solidFill>
          <a:latin typeface="Whitney K Semibold"/>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Whitney K Semibold"/>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Whitney K Semibold"/>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7355" y="1316367"/>
            <a:ext cx="8229600" cy="807018"/>
          </a:xfrm>
          <a:prstGeom prst="rect">
            <a:avLst/>
          </a:prstGeom>
        </p:spPr>
        <p:txBody>
          <a:bodyPr vert="horz" lIns="91440" tIns="45720" rIns="91440" bIns="45720" rtlCol="0" anchor="ctr">
            <a:noAutofit/>
          </a:bodyPr>
          <a:lstStyle/>
          <a:p>
            <a:r>
              <a:rPr lang="en-US" dirty="0" smtClean="0"/>
              <a:t>Click to edit Master title </a:t>
            </a:r>
            <a:endParaRPr lang="en-US" dirty="0"/>
          </a:p>
        </p:txBody>
      </p:sp>
      <p:sp>
        <p:nvSpPr>
          <p:cNvPr id="3" name="Text Placeholder 2"/>
          <p:cNvSpPr>
            <a:spLocks noGrp="1"/>
          </p:cNvSpPr>
          <p:nvPr>
            <p:ph type="body" idx="1"/>
          </p:nvPr>
        </p:nvSpPr>
        <p:spPr>
          <a:xfrm>
            <a:off x="457200" y="2321831"/>
            <a:ext cx="8229600" cy="401524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endParaRPr lang="en-US" dirty="0"/>
          </a:p>
        </p:txBody>
      </p:sp>
      <p:pic>
        <p:nvPicPr>
          <p:cNvPr id="8" name="Picture 7" descr="Kodak Corner_.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6712" y="5993102"/>
            <a:ext cx="873902" cy="873902"/>
          </a:xfrm>
          <a:prstGeom prst="rect">
            <a:avLst/>
          </a:prstGeom>
        </p:spPr>
      </p:pic>
      <p:sp>
        <p:nvSpPr>
          <p:cNvPr id="6" name="Slide Number Placeholder 3"/>
          <p:cNvSpPr>
            <a:spLocks noGrp="1"/>
          </p:cNvSpPr>
          <p:nvPr>
            <p:ph type="sldNum" sz="quarter" idx="4"/>
          </p:nvPr>
        </p:nvSpPr>
        <p:spPr>
          <a:xfrm>
            <a:off x="6308481" y="6574080"/>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pPr defTabSz="457200" fontAlgn="auto">
              <a:spcBef>
                <a:spcPts val="0"/>
              </a:spcBef>
              <a:spcAft>
                <a:spcPts val="0"/>
              </a:spcAft>
            </a:pPr>
            <a:fld id="{CDA92ADA-5D97-4ED5-98BE-6E41CA377A94}" type="slidenum">
              <a:rPr lang="en-US" smtClean="0">
                <a:solidFill>
                  <a:prstClr val="black">
                    <a:tint val="75000"/>
                  </a:prstClr>
                </a:solidFill>
              </a:rPr>
              <a:pPr defTabSz="457200" fontAlgn="auto">
                <a:spcBef>
                  <a:spcPts val="0"/>
                </a:spcBef>
                <a:spcAft>
                  <a:spcPts val="0"/>
                </a:spcAft>
              </a:pPr>
              <a:t>‹#›</a:t>
            </a:fld>
            <a:endParaRPr lang="en-US">
              <a:solidFill>
                <a:prstClr val="black">
                  <a:tint val="75000"/>
                </a:prstClr>
              </a:solidFill>
            </a:endParaRPr>
          </a:p>
        </p:txBody>
      </p:sp>
    </p:spTree>
    <p:extLst>
      <p:ext uri="{BB962C8B-B14F-4D97-AF65-F5344CB8AC3E}">
        <p14:creationId xmlns:p14="http://schemas.microsoft.com/office/powerpoint/2010/main" val="3372532566"/>
      </p:ext>
    </p:extLst>
  </p:cSld>
  <p:clrMap bg1="lt1" tx1="dk1" bg2="lt2" tx2="dk2" accent1="accent1" accent2="accent2" accent3="accent3" accent4="accent4" accent5="accent5" accent6="accent6" hlink="hlink" folHlink="folHlink"/>
  <p:sldLayoutIdLst>
    <p:sldLayoutId id="2147483696" r:id="rId1"/>
  </p:sldLayoutIdLst>
  <p:hf hdr="0" ftr="0" dt="0"/>
  <p:txStyles>
    <p:titleStyle>
      <a:lvl1pPr algn="l" defTabSz="457200" rtl="0" eaLnBrk="1" latinLnBrk="0" hangingPunct="1">
        <a:spcBef>
          <a:spcPct val="0"/>
        </a:spcBef>
        <a:buNone/>
        <a:defRPr sz="5400" kern="1200">
          <a:solidFill>
            <a:srgbClr val="FFC12F"/>
          </a:solidFill>
          <a:latin typeface="Whitney K Semibold"/>
          <a:ea typeface="+mj-ea"/>
          <a:cs typeface="+mj-cs"/>
        </a:defRPr>
      </a:lvl1pPr>
    </p:titleStyle>
    <p:bodyStyle>
      <a:lvl1pPr marL="0" indent="0" algn="l" defTabSz="457200" rtl="0" eaLnBrk="1" latinLnBrk="0" hangingPunct="1">
        <a:spcBef>
          <a:spcPct val="20000"/>
        </a:spcBef>
        <a:buFontTx/>
        <a:buNone/>
        <a:defRPr sz="1800" kern="1200">
          <a:solidFill>
            <a:srgbClr val="FF0000"/>
          </a:solidFill>
          <a:latin typeface="Whitney K Semibold"/>
          <a:ea typeface="+mn-ea"/>
          <a:cs typeface="+mn-cs"/>
        </a:defRPr>
      </a:lvl1pPr>
      <a:lvl2pPr marL="231775" indent="-231775" algn="l" defTabSz="457200" rtl="0" eaLnBrk="1" latinLnBrk="0" hangingPunct="1">
        <a:spcBef>
          <a:spcPct val="20000"/>
        </a:spcBef>
        <a:buClr>
          <a:schemeClr val="bg1">
            <a:lumMod val="50000"/>
          </a:schemeClr>
        </a:buClr>
        <a:buFont typeface="Arial"/>
        <a:buChar char="•"/>
        <a:defRPr sz="1800" b="0" i="0" kern="1200">
          <a:solidFill>
            <a:schemeClr val="tx1">
              <a:lumMod val="95000"/>
              <a:lumOff val="5000"/>
            </a:schemeClr>
          </a:solidFill>
          <a:latin typeface="Whitney K Book"/>
          <a:ea typeface="+mn-ea"/>
          <a:cs typeface="Whitney K Book"/>
        </a:defRPr>
      </a:lvl2pPr>
      <a:lvl3pPr marL="1143000" indent="-228600" algn="l" defTabSz="457200" rtl="0" eaLnBrk="1" latinLnBrk="0" hangingPunct="1">
        <a:spcBef>
          <a:spcPct val="20000"/>
        </a:spcBef>
        <a:buFont typeface="Arial"/>
        <a:buChar char="•"/>
        <a:defRPr sz="2400" kern="1200">
          <a:solidFill>
            <a:schemeClr val="tx1"/>
          </a:solidFill>
          <a:latin typeface="Whitney K Semibold"/>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Whitney K Semibold"/>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Whitney K Semibold"/>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7355" y="1316367"/>
            <a:ext cx="8229600" cy="807018"/>
          </a:xfrm>
          <a:prstGeom prst="rect">
            <a:avLst/>
          </a:prstGeom>
        </p:spPr>
        <p:txBody>
          <a:bodyPr vert="horz" lIns="91440" tIns="45720" rIns="91440" bIns="45720" rtlCol="0" anchor="ctr">
            <a:noAutofit/>
          </a:bodyPr>
          <a:lstStyle/>
          <a:p>
            <a:r>
              <a:rPr lang="en-US" dirty="0" smtClean="0"/>
              <a:t>Click to edit Master title </a:t>
            </a:r>
            <a:endParaRPr lang="en-US" dirty="0"/>
          </a:p>
        </p:txBody>
      </p:sp>
      <p:sp>
        <p:nvSpPr>
          <p:cNvPr id="3" name="Text Placeholder 2"/>
          <p:cNvSpPr>
            <a:spLocks noGrp="1"/>
          </p:cNvSpPr>
          <p:nvPr>
            <p:ph type="body" idx="1"/>
          </p:nvPr>
        </p:nvSpPr>
        <p:spPr>
          <a:xfrm>
            <a:off x="457200" y="2321831"/>
            <a:ext cx="8229600" cy="401524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endParaRPr lang="en-US" dirty="0"/>
          </a:p>
        </p:txBody>
      </p:sp>
      <p:pic>
        <p:nvPicPr>
          <p:cNvPr id="8" name="Picture 7" descr="Kodak Corner_.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6712" y="5993102"/>
            <a:ext cx="873902" cy="873902"/>
          </a:xfrm>
          <a:prstGeom prst="rect">
            <a:avLst/>
          </a:prstGeom>
        </p:spPr>
      </p:pic>
      <p:sp>
        <p:nvSpPr>
          <p:cNvPr id="6" name="Slide Number Placeholder 3"/>
          <p:cNvSpPr>
            <a:spLocks noGrp="1"/>
          </p:cNvSpPr>
          <p:nvPr>
            <p:ph type="sldNum" sz="quarter" idx="4"/>
          </p:nvPr>
        </p:nvSpPr>
        <p:spPr>
          <a:xfrm>
            <a:off x="6308481" y="6574080"/>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pPr defTabSz="457200" fontAlgn="auto">
              <a:spcBef>
                <a:spcPts val="0"/>
              </a:spcBef>
              <a:spcAft>
                <a:spcPts val="0"/>
              </a:spcAft>
            </a:pPr>
            <a:fld id="{CDA92ADA-5D97-4ED5-98BE-6E41CA377A94}" type="slidenum">
              <a:rPr lang="en-US" smtClean="0">
                <a:solidFill>
                  <a:prstClr val="black">
                    <a:tint val="75000"/>
                  </a:prstClr>
                </a:solidFill>
              </a:rPr>
              <a:pPr defTabSz="457200" fontAlgn="auto">
                <a:spcBef>
                  <a:spcPts val="0"/>
                </a:spcBef>
                <a:spcAft>
                  <a:spcPts val="0"/>
                </a:spcAft>
              </a:pPr>
              <a:t>‹#›</a:t>
            </a:fld>
            <a:endParaRPr lang="en-US">
              <a:solidFill>
                <a:prstClr val="black">
                  <a:tint val="75000"/>
                </a:prstClr>
              </a:solidFill>
            </a:endParaRPr>
          </a:p>
        </p:txBody>
      </p:sp>
    </p:spTree>
    <p:extLst>
      <p:ext uri="{BB962C8B-B14F-4D97-AF65-F5344CB8AC3E}">
        <p14:creationId xmlns:p14="http://schemas.microsoft.com/office/powerpoint/2010/main" val="1301686096"/>
      </p:ext>
    </p:extLst>
  </p:cSld>
  <p:clrMap bg1="lt1" tx1="dk1" bg2="lt2" tx2="dk2" accent1="accent1" accent2="accent2" accent3="accent3" accent4="accent4" accent5="accent5" accent6="accent6" hlink="hlink" folHlink="folHlink"/>
  <p:sldLayoutIdLst>
    <p:sldLayoutId id="2147483710" r:id="rId1"/>
  </p:sldLayoutIdLst>
  <p:hf hdr="0" ftr="0" dt="0"/>
  <p:txStyles>
    <p:titleStyle>
      <a:lvl1pPr algn="l" defTabSz="457200" rtl="0" eaLnBrk="1" latinLnBrk="0" hangingPunct="1">
        <a:spcBef>
          <a:spcPct val="0"/>
        </a:spcBef>
        <a:buNone/>
        <a:defRPr sz="5400" kern="1200">
          <a:solidFill>
            <a:srgbClr val="FFC12F"/>
          </a:solidFill>
          <a:latin typeface="Whitney K Semibold"/>
          <a:ea typeface="+mj-ea"/>
          <a:cs typeface="+mj-cs"/>
        </a:defRPr>
      </a:lvl1pPr>
    </p:titleStyle>
    <p:bodyStyle>
      <a:lvl1pPr marL="0" indent="0" algn="l" defTabSz="457200" rtl="0" eaLnBrk="1" latinLnBrk="0" hangingPunct="1">
        <a:spcBef>
          <a:spcPct val="20000"/>
        </a:spcBef>
        <a:buFontTx/>
        <a:buNone/>
        <a:defRPr sz="1800" kern="1200">
          <a:solidFill>
            <a:srgbClr val="FF0000"/>
          </a:solidFill>
          <a:latin typeface="Whitney K Semibold"/>
          <a:ea typeface="+mn-ea"/>
          <a:cs typeface="+mn-cs"/>
        </a:defRPr>
      </a:lvl1pPr>
      <a:lvl2pPr marL="231775" indent="-231775" algn="l" defTabSz="457200" rtl="0" eaLnBrk="1" latinLnBrk="0" hangingPunct="1">
        <a:spcBef>
          <a:spcPct val="20000"/>
        </a:spcBef>
        <a:buClr>
          <a:schemeClr val="bg1">
            <a:lumMod val="50000"/>
          </a:schemeClr>
        </a:buClr>
        <a:buFont typeface="Arial"/>
        <a:buChar char="•"/>
        <a:defRPr sz="1800" b="0" i="0" kern="1200">
          <a:solidFill>
            <a:schemeClr val="tx1">
              <a:lumMod val="95000"/>
              <a:lumOff val="5000"/>
            </a:schemeClr>
          </a:solidFill>
          <a:latin typeface="Whitney K Book"/>
          <a:ea typeface="+mn-ea"/>
          <a:cs typeface="Whitney K Book"/>
        </a:defRPr>
      </a:lvl2pPr>
      <a:lvl3pPr marL="1143000" indent="-228600" algn="l" defTabSz="457200" rtl="0" eaLnBrk="1" latinLnBrk="0" hangingPunct="1">
        <a:spcBef>
          <a:spcPct val="20000"/>
        </a:spcBef>
        <a:buFont typeface="Arial"/>
        <a:buChar char="•"/>
        <a:defRPr sz="2400" kern="1200">
          <a:solidFill>
            <a:schemeClr val="tx1"/>
          </a:solidFill>
          <a:latin typeface="Whitney K Semibold"/>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Whitney K Semibold"/>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Whitney K Semibold"/>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gwg.org"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3.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25.wmf"/><Relationship Id="rId5" Type="http://schemas.openxmlformats.org/officeDocument/2006/relationships/oleObject" Target="../embeddings/oleObject2.bin"/><Relationship Id="rId4" Type="http://schemas.openxmlformats.org/officeDocument/2006/relationships/image" Target="../media/image24.wmf"/></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dirty="0" smtClean="0"/>
              <a:t>Trends in Color Management</a:t>
            </a:r>
          </a:p>
        </p:txBody>
      </p:sp>
      <p:sp>
        <p:nvSpPr>
          <p:cNvPr id="4" name="Text Placeholder 3"/>
          <p:cNvSpPr>
            <a:spLocks noGrp="1"/>
          </p:cNvSpPr>
          <p:nvPr>
            <p:ph type="body" sz="quarter" idx="11"/>
          </p:nvPr>
        </p:nvSpPr>
        <p:spPr/>
        <p:txBody>
          <a:bodyPr/>
          <a:lstStyle/>
          <a:p>
            <a:pPr algn="r">
              <a:spcBef>
                <a:spcPts val="0"/>
              </a:spcBef>
            </a:pPr>
            <a:r>
              <a:rPr lang="en-US" altLang="en-US" sz="3600" dirty="0"/>
              <a:t>William Li</a:t>
            </a:r>
          </a:p>
          <a:p>
            <a:pPr algn="r">
              <a:spcBef>
                <a:spcPts val="0"/>
              </a:spcBef>
            </a:pPr>
            <a:r>
              <a:rPr lang="en-US" altLang="en-US" sz="3600" dirty="0"/>
              <a:t>Color Technology Manager</a:t>
            </a:r>
          </a:p>
          <a:p>
            <a:endParaRPr lang="en-US" dirty="0"/>
          </a:p>
        </p:txBody>
      </p:sp>
      <p:pic>
        <p:nvPicPr>
          <p:cNvPr id="9" name="Picture Placeholder 8"/>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1465"/>
          <a:stretch/>
        </p:blipFill>
        <p:spPr>
          <a:xfrm>
            <a:off x="-219" y="2354905"/>
            <a:ext cx="2533650" cy="253365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pic>
        <p:nvPicPr>
          <p:cNvPr id="7" name="Picture Placeholder 6"/>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a:stretch/>
        </p:blipFill>
        <p:spPr>
          <a:xfrm>
            <a:off x="5264" y="1868130"/>
            <a:ext cx="9144219" cy="2957306"/>
          </a:xfrm>
        </p:spPr>
      </p:pic>
    </p:spTree>
    <p:extLst>
      <p:ext uri="{BB962C8B-B14F-4D97-AF65-F5344CB8AC3E}">
        <p14:creationId xmlns:p14="http://schemas.microsoft.com/office/powerpoint/2010/main" val="2354958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Line</a:t>
            </a:r>
            <a:endParaRPr lang="en-US" dirty="0"/>
          </a:p>
        </p:txBody>
      </p:sp>
      <p:pic>
        <p:nvPicPr>
          <p:cNvPr id="7" name="Picture Placeholder 6"/>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b="-1408"/>
          <a:stretch/>
        </p:blipFill>
        <p:spPr>
          <a:xfrm>
            <a:off x="-219" y="2354904"/>
            <a:ext cx="2533650" cy="2568787"/>
          </a:xfrm>
        </p:spPr>
      </p:pic>
      <p:sp>
        <p:nvSpPr>
          <p:cNvPr id="6" name="Text Placeholder 5"/>
          <p:cNvSpPr>
            <a:spLocks noGrp="1"/>
          </p:cNvSpPr>
          <p:nvPr>
            <p:ph type="body" sz="quarter" idx="11"/>
          </p:nvPr>
        </p:nvSpPr>
        <p:spPr/>
        <p:txBody>
          <a:bodyPr/>
          <a:lstStyle/>
          <a:p>
            <a:r>
              <a:rPr lang="en-US" sz="3600" dirty="0"/>
              <a:t>Volume</a:t>
            </a:r>
          </a:p>
          <a:p>
            <a:r>
              <a:rPr lang="en-US" sz="3600" dirty="0"/>
              <a:t>Price</a:t>
            </a:r>
          </a:p>
          <a:p>
            <a:r>
              <a:rPr lang="en-US" sz="3600" dirty="0"/>
              <a:t>Customers</a:t>
            </a:r>
          </a:p>
          <a:p>
            <a:endParaRPr lang="en-US" dirty="0"/>
          </a:p>
        </p:txBody>
      </p:sp>
    </p:spTree>
    <p:extLst>
      <p:ext uri="{BB962C8B-B14F-4D97-AF65-F5344CB8AC3E}">
        <p14:creationId xmlns:p14="http://schemas.microsoft.com/office/powerpoint/2010/main" val="3660668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Forces</a:t>
            </a:r>
            <a:endParaRPr lang="en-US" dirty="0"/>
          </a:p>
        </p:txBody>
      </p:sp>
      <p:sp>
        <p:nvSpPr>
          <p:cNvPr id="3" name="Text Placeholder 2"/>
          <p:cNvSpPr>
            <a:spLocks noGrp="1"/>
          </p:cNvSpPr>
          <p:nvPr>
            <p:ph idx="1"/>
          </p:nvPr>
        </p:nvSpPr>
        <p:spPr/>
        <p:txBody>
          <a:bodyPr/>
          <a:lstStyle/>
          <a:p>
            <a:r>
              <a:rPr lang="en-US" sz="3200" dirty="0" smtClean="0"/>
              <a:t>Standardization &amp; Globalization</a:t>
            </a:r>
          </a:p>
          <a:p>
            <a:r>
              <a:rPr lang="en-US" sz="3200" dirty="0" smtClean="0"/>
              <a:t>Extended gamut</a:t>
            </a:r>
          </a:p>
          <a:p>
            <a:r>
              <a:rPr lang="en-US" sz="3200" dirty="0" smtClean="0"/>
              <a:t>Managed</a:t>
            </a:r>
            <a:r>
              <a:rPr lang="en-US" sz="3200" baseline="0" dirty="0" smtClean="0"/>
              <a:t> color</a:t>
            </a:r>
            <a:endParaRPr lang="en-US" sz="3200" dirty="0"/>
          </a:p>
        </p:txBody>
      </p:sp>
    </p:spTree>
    <p:extLst>
      <p:ext uri="{BB962C8B-B14F-4D97-AF65-F5344CB8AC3E}">
        <p14:creationId xmlns:p14="http://schemas.microsoft.com/office/powerpoint/2010/main" val="1253950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755" y="261290"/>
            <a:ext cx="8229600" cy="807018"/>
          </a:xfrm>
        </p:spPr>
        <p:txBody>
          <a:bodyPr/>
          <a:lstStyle/>
          <a:p>
            <a:r>
              <a:rPr lang="en-US" dirty="0" smtClean="0"/>
              <a:t>Useful Standards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21615506"/>
              </p:ext>
            </p:extLst>
          </p:nvPr>
        </p:nvGraphicFramePr>
        <p:xfrm>
          <a:off x="1291857" y="1160640"/>
          <a:ext cx="6846763" cy="5192000"/>
        </p:xfrm>
        <a:graphic>
          <a:graphicData uri="http://schemas.openxmlformats.org/drawingml/2006/table">
            <a:tbl>
              <a:tblPr bandRow="1">
                <a:tableStyleId>{5C22544A-7EE6-4342-B048-85BDC9FD1C3A}</a:tableStyleId>
              </a:tblPr>
              <a:tblGrid>
                <a:gridCol w="2613388"/>
                <a:gridCol w="4233375"/>
              </a:tblGrid>
              <a:tr h="472000">
                <a:tc>
                  <a:txBody>
                    <a:bodyPr/>
                    <a:lstStyle/>
                    <a:p>
                      <a:r>
                        <a:rPr lang="en-US" dirty="0" smtClean="0"/>
                        <a:t>Viewing</a:t>
                      </a:r>
                      <a:endParaRPr lang="en-US" dirty="0"/>
                    </a:p>
                  </a:txBody>
                  <a:tcPr/>
                </a:tc>
                <a:tc>
                  <a:txBody>
                    <a:bodyPr/>
                    <a:lstStyle/>
                    <a:p>
                      <a:r>
                        <a:rPr lang="en-US" dirty="0" smtClean="0"/>
                        <a:t>ISO 3664</a:t>
                      </a:r>
                      <a:endParaRPr lang="en-US" dirty="0"/>
                    </a:p>
                  </a:txBody>
                  <a:tcPr/>
                </a:tc>
              </a:tr>
              <a:tr h="472000">
                <a:tc>
                  <a:txBody>
                    <a:bodyPr/>
                    <a:lstStyle/>
                    <a:p>
                      <a:r>
                        <a:rPr lang="en-US" dirty="0" smtClean="0"/>
                        <a:t>Observer</a:t>
                      </a:r>
                      <a:endParaRPr lang="en-US" dirty="0"/>
                    </a:p>
                  </a:txBody>
                  <a:tcPr/>
                </a:tc>
                <a:tc>
                  <a:txBody>
                    <a:bodyPr/>
                    <a:lstStyle/>
                    <a:p>
                      <a:r>
                        <a:rPr lang="en-US" dirty="0" smtClean="0"/>
                        <a:t>ASTM E1499</a:t>
                      </a:r>
                      <a:endParaRPr lang="en-US" dirty="0"/>
                    </a:p>
                  </a:txBody>
                  <a:tcPr/>
                </a:tc>
              </a:tr>
              <a:tr h="472000">
                <a:tc>
                  <a:txBody>
                    <a:bodyPr/>
                    <a:lstStyle/>
                    <a:p>
                      <a:r>
                        <a:rPr lang="en-US" dirty="0" smtClean="0"/>
                        <a:t>Instrument</a:t>
                      </a:r>
                      <a:endParaRPr lang="en-US" dirty="0"/>
                    </a:p>
                  </a:txBody>
                  <a:tcPr/>
                </a:tc>
                <a:tc>
                  <a:txBody>
                    <a:bodyPr/>
                    <a:lstStyle/>
                    <a:p>
                      <a:r>
                        <a:rPr lang="en-US" dirty="0" smtClean="0"/>
                        <a:t>ISO 13655,</a:t>
                      </a:r>
                      <a:r>
                        <a:rPr lang="en-US" baseline="0" dirty="0" smtClean="0"/>
                        <a:t> SCHMOO</a:t>
                      </a:r>
                      <a:endParaRPr lang="en-US" dirty="0"/>
                    </a:p>
                  </a:txBody>
                  <a:tcPr/>
                </a:tc>
              </a:tr>
              <a:tr h="472000">
                <a:tc>
                  <a:txBody>
                    <a:bodyPr/>
                    <a:lstStyle/>
                    <a:p>
                      <a:r>
                        <a:rPr lang="en-US" dirty="0" smtClean="0"/>
                        <a:t>File</a:t>
                      </a:r>
                      <a:r>
                        <a:rPr lang="en-US" baseline="0" dirty="0" smtClean="0"/>
                        <a:t> Format</a:t>
                      </a:r>
                      <a:endParaRPr lang="en-US" dirty="0"/>
                    </a:p>
                  </a:txBody>
                  <a:tcPr/>
                </a:tc>
                <a:tc>
                  <a:txBody>
                    <a:bodyPr/>
                    <a:lstStyle/>
                    <a:p>
                      <a:r>
                        <a:rPr lang="en-US" dirty="0" smtClean="0"/>
                        <a:t>ISO 15930 – series (PDF/X-4) 1.7</a:t>
                      </a:r>
                      <a:endParaRPr lang="en-US" dirty="0"/>
                    </a:p>
                  </a:txBody>
                  <a:tcPr/>
                </a:tc>
              </a:tr>
              <a:tr h="472000">
                <a:tc>
                  <a:txBody>
                    <a:bodyPr/>
                    <a:lstStyle/>
                    <a:p>
                      <a:r>
                        <a:rPr lang="en-US" dirty="0" smtClean="0"/>
                        <a:t>Pre-Flight</a:t>
                      </a:r>
                      <a:endParaRPr lang="en-US" dirty="0"/>
                    </a:p>
                  </a:txBody>
                  <a:tcPr/>
                </a:tc>
                <a:tc>
                  <a:txBody>
                    <a:bodyPr/>
                    <a:lstStyle/>
                    <a:p>
                      <a:r>
                        <a:rPr lang="en-US" dirty="0" smtClean="0"/>
                        <a:t>GWG-v4</a:t>
                      </a:r>
                      <a:r>
                        <a:rPr lang="en-US" baseline="0" dirty="0" smtClean="0"/>
                        <a:t> 2012 </a:t>
                      </a:r>
                      <a:r>
                        <a:rPr lang="en-US" baseline="0" dirty="0" smtClean="0">
                          <a:hlinkClick r:id="rId3"/>
                        </a:rPr>
                        <a:t>www.gwg.org</a:t>
                      </a:r>
                      <a:endParaRPr lang="en-US" dirty="0"/>
                    </a:p>
                  </a:txBody>
                  <a:tcPr/>
                </a:tc>
              </a:tr>
              <a:tr h="472000">
                <a:tc>
                  <a:txBody>
                    <a:bodyPr/>
                    <a:lstStyle/>
                    <a:p>
                      <a:r>
                        <a:rPr lang="en-US" dirty="0" smtClean="0"/>
                        <a:t>Paper/Substrates</a:t>
                      </a:r>
                      <a:endParaRPr lang="en-US" dirty="0"/>
                    </a:p>
                  </a:txBody>
                  <a:tcPr/>
                </a:tc>
                <a:tc>
                  <a:txBody>
                    <a:bodyPr/>
                    <a:lstStyle/>
                    <a:p>
                      <a:r>
                        <a:rPr lang="en-US" dirty="0" smtClean="0"/>
                        <a:t>ISO 15937</a:t>
                      </a:r>
                      <a:endParaRPr lang="en-US" dirty="0"/>
                    </a:p>
                  </a:txBody>
                  <a:tcPr/>
                </a:tc>
              </a:tr>
              <a:tr h="472000">
                <a:tc>
                  <a:txBody>
                    <a:bodyPr/>
                    <a:lstStyle/>
                    <a:p>
                      <a:r>
                        <a:rPr lang="en-US" dirty="0" smtClean="0"/>
                        <a:t>Proofing</a:t>
                      </a:r>
                      <a:endParaRPr lang="en-US" dirty="0"/>
                    </a:p>
                  </a:txBody>
                  <a:tcPr/>
                </a:tc>
                <a:tc>
                  <a:txBody>
                    <a:bodyPr/>
                    <a:lstStyle/>
                    <a:p>
                      <a:r>
                        <a:rPr lang="en-US" dirty="0" smtClean="0"/>
                        <a:t>ISO 12647-7/8, ISO 12646,</a:t>
                      </a:r>
                      <a:r>
                        <a:rPr lang="en-US" baseline="0" dirty="0" smtClean="0"/>
                        <a:t> ISO 14861</a:t>
                      </a:r>
                      <a:endParaRPr lang="en-US" dirty="0"/>
                    </a:p>
                  </a:txBody>
                  <a:tcPr/>
                </a:tc>
              </a:tr>
              <a:tr h="472000">
                <a:tc>
                  <a:txBody>
                    <a:bodyPr/>
                    <a:lstStyle/>
                    <a:p>
                      <a:r>
                        <a:rPr lang="en-US" dirty="0" smtClean="0"/>
                        <a:t>Workflows</a:t>
                      </a:r>
                      <a:endParaRPr lang="en-US" dirty="0"/>
                    </a:p>
                  </a:txBody>
                  <a:tcPr/>
                </a:tc>
                <a:tc>
                  <a:txBody>
                    <a:bodyPr/>
                    <a:lstStyle/>
                    <a:p>
                      <a:r>
                        <a:rPr lang="en-US" dirty="0" smtClean="0"/>
                        <a:t>ISO TS 10128</a:t>
                      </a:r>
                      <a:r>
                        <a:rPr lang="en-US" baseline="0" dirty="0" smtClean="0"/>
                        <a:t> / CGATS.21</a:t>
                      </a:r>
                      <a:endParaRPr lang="en-US" dirty="0"/>
                    </a:p>
                  </a:txBody>
                  <a:tcPr/>
                </a:tc>
              </a:tr>
              <a:tr h="472000">
                <a:tc>
                  <a:txBody>
                    <a:bodyPr/>
                    <a:lstStyle/>
                    <a:p>
                      <a:r>
                        <a:rPr lang="en-US" dirty="0" smtClean="0"/>
                        <a:t>Printing</a:t>
                      </a:r>
                      <a:endParaRPr lang="en-US" dirty="0"/>
                    </a:p>
                  </a:txBody>
                  <a:tcPr/>
                </a:tc>
                <a:tc>
                  <a:txBody>
                    <a:bodyPr/>
                    <a:lstStyle/>
                    <a:p>
                      <a:r>
                        <a:rPr lang="en-US" dirty="0" smtClean="0"/>
                        <a:t>ISO 12647 series</a:t>
                      </a:r>
                      <a:endParaRPr lang="en-US" dirty="0"/>
                    </a:p>
                  </a:txBody>
                  <a:tcPr/>
                </a:tc>
              </a:tr>
              <a:tr h="472000">
                <a:tc>
                  <a:txBody>
                    <a:bodyPr/>
                    <a:lstStyle/>
                    <a:p>
                      <a:r>
                        <a:rPr lang="en-US" dirty="0" smtClean="0"/>
                        <a:t>Inks</a:t>
                      </a:r>
                      <a:endParaRPr lang="en-US" dirty="0"/>
                    </a:p>
                  </a:txBody>
                  <a:tcPr/>
                </a:tc>
                <a:tc>
                  <a:txBody>
                    <a:bodyPr/>
                    <a:lstStyle/>
                    <a:p>
                      <a:r>
                        <a:rPr lang="en-US" dirty="0" err="1" smtClean="0"/>
                        <a:t>CxF</a:t>
                      </a:r>
                      <a:r>
                        <a:rPr lang="en-US" dirty="0" smtClean="0"/>
                        <a:t>/x-4,</a:t>
                      </a:r>
                      <a:r>
                        <a:rPr lang="en-US" baseline="0" dirty="0" smtClean="0"/>
                        <a:t> ISO 17972-4</a:t>
                      </a:r>
                      <a:endParaRPr lang="en-US" dirty="0"/>
                    </a:p>
                  </a:txBody>
                  <a:tcPr/>
                </a:tc>
              </a:tr>
              <a:tr h="472000">
                <a:tc>
                  <a:txBody>
                    <a:bodyPr/>
                    <a:lstStyle/>
                    <a:p>
                      <a:r>
                        <a:rPr lang="en-US" dirty="0" smtClean="0"/>
                        <a:t>Process</a:t>
                      </a:r>
                      <a:r>
                        <a:rPr lang="en-US" baseline="0" dirty="0" smtClean="0"/>
                        <a:t> Control</a:t>
                      </a:r>
                      <a:endParaRPr lang="en-US" dirty="0"/>
                    </a:p>
                  </a:txBody>
                  <a:tcPr/>
                </a:tc>
                <a:tc>
                  <a:txBody>
                    <a:bodyPr/>
                    <a:lstStyle/>
                    <a:p>
                      <a:r>
                        <a:rPr lang="en-US" dirty="0" smtClean="0"/>
                        <a:t>ISO 12647 &amp; ISO 16761 draft - series</a:t>
                      </a:r>
                      <a:endParaRPr lang="en-US" dirty="0"/>
                    </a:p>
                  </a:txBody>
                  <a:tcPr/>
                </a:tc>
              </a:tr>
            </a:tbl>
          </a:graphicData>
        </a:graphic>
      </p:graphicFrame>
    </p:spTree>
    <p:extLst>
      <p:ext uri="{BB962C8B-B14F-4D97-AF65-F5344CB8AC3E}">
        <p14:creationId xmlns:p14="http://schemas.microsoft.com/office/powerpoint/2010/main" val="625929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 etc.</a:t>
            </a:r>
            <a:endParaRPr lang="en-US" dirty="0"/>
          </a:p>
        </p:txBody>
      </p:sp>
      <p:pic>
        <p:nvPicPr>
          <p:cNvPr id="7" name="Picture Placeholder 6"/>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a:stretch/>
        </p:blipFill>
        <p:spPr>
          <a:xfrm>
            <a:off x="-218" y="2354906"/>
            <a:ext cx="2533650" cy="2533650"/>
          </a:xfrm>
        </p:spPr>
      </p:pic>
      <p:sp>
        <p:nvSpPr>
          <p:cNvPr id="6" name="Text Placeholder 5"/>
          <p:cNvSpPr>
            <a:spLocks noGrp="1"/>
          </p:cNvSpPr>
          <p:nvPr>
            <p:ph type="body" sz="quarter" idx="11"/>
          </p:nvPr>
        </p:nvSpPr>
        <p:spPr/>
        <p:txBody>
          <a:bodyPr>
            <a:normAutofit lnSpcReduction="10000"/>
          </a:bodyPr>
          <a:lstStyle/>
          <a:p>
            <a:pPr marL="60325"/>
            <a:r>
              <a:rPr lang="en-US" sz="3200" dirty="0"/>
              <a:t>M0: legacy</a:t>
            </a:r>
          </a:p>
          <a:p>
            <a:pPr marL="60325"/>
            <a:r>
              <a:rPr lang="en-US" sz="3200" dirty="0"/>
              <a:t>M1: defined UV: D50</a:t>
            </a:r>
          </a:p>
          <a:p>
            <a:pPr marL="60325"/>
            <a:r>
              <a:rPr lang="en-US" sz="3200" dirty="0"/>
              <a:t>M2: UV-excluded</a:t>
            </a:r>
          </a:p>
          <a:p>
            <a:pPr marL="60325"/>
            <a:r>
              <a:rPr lang="en-US" sz="3200" dirty="0"/>
              <a:t>M3: polarized</a:t>
            </a:r>
          </a:p>
          <a:p>
            <a:endParaRPr lang="en-US" dirty="0"/>
          </a:p>
        </p:txBody>
      </p:sp>
    </p:spTree>
    <p:extLst>
      <p:ext uri="{BB962C8B-B14F-4D97-AF65-F5344CB8AC3E}">
        <p14:creationId xmlns:p14="http://schemas.microsoft.com/office/powerpoint/2010/main" val="2092543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 Aims &amp; Globalization</a:t>
            </a:r>
            <a:endParaRPr lang="en-US" dirty="0"/>
          </a:p>
        </p:txBody>
      </p:sp>
      <p:pic>
        <p:nvPicPr>
          <p:cNvPr id="10" name="Picture Placeholder 9"/>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506013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991" y="437137"/>
            <a:ext cx="8229600" cy="807018"/>
          </a:xfrm>
        </p:spPr>
        <p:txBody>
          <a:bodyPr/>
          <a:lstStyle/>
          <a:p>
            <a:r>
              <a:rPr lang="en-US" dirty="0" smtClean="0"/>
              <a:t>ISO TC130</a:t>
            </a:r>
            <a:endParaRPr lang="en-US" dirty="0"/>
          </a:p>
        </p:txBody>
      </p:sp>
      <p:sp>
        <p:nvSpPr>
          <p:cNvPr id="3" name="Text Placeholder 2"/>
          <p:cNvSpPr>
            <a:spLocks noGrp="1"/>
          </p:cNvSpPr>
          <p:nvPr>
            <p:ph idx="1"/>
          </p:nvPr>
        </p:nvSpPr>
        <p:spPr>
          <a:xfrm>
            <a:off x="306991" y="1407431"/>
            <a:ext cx="8229600" cy="4015244"/>
          </a:xfrm>
        </p:spPr>
        <p:txBody>
          <a:bodyPr/>
          <a:lstStyle/>
          <a:p>
            <a:pPr marL="60325" indent="0" algn="ctr">
              <a:buNone/>
            </a:pPr>
            <a:endParaRPr lang="en-US" sz="2800" dirty="0"/>
          </a:p>
          <a:p>
            <a:pPr marL="60325" indent="0" algn="ctr">
              <a:buNone/>
            </a:pPr>
            <a:r>
              <a:rPr lang="en-US" sz="2800" dirty="0" smtClean="0"/>
              <a:t>Join up to make Canada a P-member!</a:t>
            </a:r>
            <a:endParaRPr lang="en-US" sz="2800" dirty="0"/>
          </a:p>
        </p:txBody>
      </p:sp>
      <p:pic>
        <p:nvPicPr>
          <p:cNvPr id="4" name="Picture 3" descr="839672_4240028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4865" y="2933268"/>
            <a:ext cx="4473852" cy="2982568"/>
          </a:xfrm>
          <a:prstGeom prst="rect">
            <a:avLst/>
          </a:prstGeom>
        </p:spPr>
      </p:pic>
    </p:spTree>
    <p:extLst>
      <p:ext uri="{BB962C8B-B14F-4D97-AF65-F5344CB8AC3E}">
        <p14:creationId xmlns:p14="http://schemas.microsoft.com/office/powerpoint/2010/main" val="2296322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Process Printing</a:t>
            </a:r>
            <a:endParaRPr lang="en-US" dirty="0"/>
          </a:p>
        </p:txBody>
      </p:sp>
      <p:pic>
        <p:nvPicPr>
          <p:cNvPr id="7"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a:stretch>
            <a:fillRect/>
          </a:stretch>
        </p:blipFill>
        <p:spPr/>
      </p:pic>
      <p:sp>
        <p:nvSpPr>
          <p:cNvPr id="6" name="Text Placeholder 5"/>
          <p:cNvSpPr>
            <a:spLocks noGrp="1"/>
          </p:cNvSpPr>
          <p:nvPr>
            <p:ph type="body" sz="quarter" idx="11"/>
          </p:nvPr>
        </p:nvSpPr>
        <p:spPr/>
        <p:txBody>
          <a:bodyPr>
            <a:normAutofit/>
          </a:bodyPr>
          <a:lstStyle/>
          <a:p>
            <a:r>
              <a:rPr lang="en-US" sz="4400" dirty="0" smtClean="0"/>
              <a:t>More than just </a:t>
            </a:r>
            <a:r>
              <a:rPr lang="en-US" sz="4400" dirty="0" err="1" smtClean="0"/>
              <a:t>colours</a:t>
            </a:r>
            <a:r>
              <a:rPr lang="en-US" sz="4400" dirty="0" smtClean="0"/>
              <a:t>!</a:t>
            </a:r>
            <a:endParaRPr lang="en-US" sz="4400" dirty="0"/>
          </a:p>
        </p:txBody>
      </p:sp>
    </p:spTree>
    <p:extLst>
      <p:ext uri="{BB962C8B-B14F-4D97-AF65-F5344CB8AC3E}">
        <p14:creationId xmlns:p14="http://schemas.microsoft.com/office/powerpoint/2010/main" val="3961750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pic>
        <p:nvPicPr>
          <p:cNvPr id="7"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850281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RGB wide gamut separation</a:t>
            </a:r>
            <a:br>
              <a:rPr lang="en-US" dirty="0"/>
            </a:br>
            <a:endParaRPr lang="en-US" dirty="0"/>
          </a:p>
        </p:txBody>
      </p:sp>
      <p:sp>
        <p:nvSpPr>
          <p:cNvPr id="3" name="Text Placeholder 2"/>
          <p:cNvSpPr>
            <a:spLocks noGrp="1"/>
          </p:cNvSpPr>
          <p:nvPr>
            <p:ph type="body" idx="1"/>
          </p:nvPr>
        </p:nvSpPr>
        <p:spPr/>
        <p:txBody>
          <a:bodyPr>
            <a:normAutofit/>
          </a:bodyPr>
          <a:lstStyle/>
          <a:p>
            <a:r>
              <a:rPr lang="en-US" sz="2800" dirty="0" smtClean="0"/>
              <a:t>Spot color replacement</a:t>
            </a:r>
          </a:p>
        </p:txBody>
      </p:sp>
      <p:pic>
        <p:nvPicPr>
          <p:cNvPr id="7" name="Picture Placeholder 6"/>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a:stretch>
            <a:fillRect/>
          </a:stretch>
        </p:blipFill>
        <p:spPr/>
      </p:pic>
      <p:sp>
        <p:nvSpPr>
          <p:cNvPr id="6" name="Text Placeholder 5"/>
          <p:cNvSpPr>
            <a:spLocks noGrp="1"/>
          </p:cNvSpPr>
          <p:nvPr>
            <p:ph type="body" sz="quarter" idx="11"/>
          </p:nvPr>
        </p:nvSpPr>
        <p:spPr/>
        <p:txBody>
          <a:bodyPr>
            <a:normAutofit/>
          </a:bodyPr>
          <a:lstStyle/>
          <a:p>
            <a:r>
              <a:rPr lang="en-US" sz="4800" dirty="0"/>
              <a:t>Extended Process Workflow</a:t>
            </a:r>
          </a:p>
        </p:txBody>
      </p:sp>
    </p:spTree>
    <p:extLst>
      <p:ext uri="{BB962C8B-B14F-4D97-AF65-F5344CB8AC3E}">
        <p14:creationId xmlns:p14="http://schemas.microsoft.com/office/powerpoint/2010/main" val="109637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586" y="456594"/>
            <a:ext cx="8229600" cy="807018"/>
          </a:xfrm>
        </p:spPr>
        <p:txBody>
          <a:bodyPr/>
          <a:lstStyle/>
          <a:p>
            <a:r>
              <a:rPr lang="en-US" dirty="0" smtClean="0"/>
              <a:t>Trending…</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5053" y="1263612"/>
            <a:ext cx="3094204" cy="5492212"/>
          </a:xfrm>
          <a:prstGeom prst="rect">
            <a:avLst/>
          </a:prstGeom>
        </p:spPr>
      </p:pic>
    </p:spTree>
    <p:extLst>
      <p:ext uri="{BB962C8B-B14F-4D97-AF65-F5344CB8AC3E}">
        <p14:creationId xmlns:p14="http://schemas.microsoft.com/office/powerpoint/2010/main" val="59545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GRACoL</a:t>
            </a:r>
            <a:r>
              <a:rPr lang="en-US" dirty="0" smtClean="0"/>
              <a:t> Plus</a:t>
            </a:r>
            <a:endParaRPr lang="en-US" dirty="0"/>
          </a:p>
        </p:txBody>
      </p:sp>
      <p:sp>
        <p:nvSpPr>
          <p:cNvPr id="4" name="Text Placeholder 3"/>
          <p:cNvSpPr>
            <a:spLocks noGrp="1"/>
          </p:cNvSpPr>
          <p:nvPr>
            <p:ph idx="1"/>
          </p:nvPr>
        </p:nvSpPr>
        <p:spPr/>
        <p:txBody>
          <a:bodyPr/>
          <a:lstStyle/>
          <a:p>
            <a:pPr marL="342900" indent="-342900">
              <a:buClr>
                <a:srgbClr val="FFC000"/>
              </a:buClr>
              <a:buFont typeface="Wingdings" panose="05000000000000000000" pitchFamily="2" charset="2"/>
              <a:buChar char="§"/>
            </a:pPr>
            <a:r>
              <a:rPr lang="en-US" sz="2400" dirty="0" smtClean="0">
                <a:solidFill>
                  <a:schemeClr val="tx1"/>
                </a:solidFill>
              </a:rPr>
              <a:t>Leveraging print</a:t>
            </a:r>
            <a:r>
              <a:rPr lang="en-US" sz="2400" baseline="0" dirty="0" smtClean="0">
                <a:solidFill>
                  <a:schemeClr val="tx1"/>
                </a:solidFill>
              </a:rPr>
              <a:t> stability of FM screening to allow increased CMYK print densities.</a:t>
            </a:r>
          </a:p>
          <a:p>
            <a:pPr marL="342900" indent="-342900">
              <a:buClr>
                <a:srgbClr val="FFC000"/>
              </a:buClr>
              <a:buFont typeface="Wingdings" panose="05000000000000000000" pitchFamily="2" charset="2"/>
              <a:buChar char="§"/>
            </a:pPr>
            <a:r>
              <a:rPr lang="en-US" sz="2400" dirty="0" smtClean="0">
                <a:solidFill>
                  <a:schemeClr val="tx1"/>
                </a:solidFill>
              </a:rPr>
              <a:t>Use G7, color management as needed.</a:t>
            </a:r>
            <a:endParaRPr lang="en-US" sz="2400"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3346" y="5221938"/>
            <a:ext cx="3873500" cy="825500"/>
          </a:xfrm>
          <a:prstGeom prst="rect">
            <a:avLst/>
          </a:prstGeom>
        </p:spPr>
      </p:pic>
    </p:spTree>
    <p:extLst>
      <p:ext uri="{BB962C8B-B14F-4D97-AF65-F5344CB8AC3E}">
        <p14:creationId xmlns:p14="http://schemas.microsoft.com/office/powerpoint/2010/main" val="35284225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iccMAX</a:t>
            </a:r>
            <a:endParaRPr lang="en-US" dirty="0"/>
          </a:p>
        </p:txBody>
      </p:sp>
      <p:sp>
        <p:nvSpPr>
          <p:cNvPr id="3" name="Content Placeholder 2"/>
          <p:cNvSpPr>
            <a:spLocks noGrp="1"/>
          </p:cNvSpPr>
          <p:nvPr>
            <p:ph idx="1"/>
          </p:nvPr>
        </p:nvSpPr>
        <p:spPr/>
        <p:txBody>
          <a:bodyPr>
            <a:normAutofit/>
          </a:bodyPr>
          <a:lstStyle/>
          <a:p>
            <a:pPr marL="342900" indent="-342900">
              <a:buClr>
                <a:srgbClr val="FFC000"/>
              </a:buClr>
              <a:buFont typeface="Wingdings" panose="05000000000000000000" pitchFamily="2" charset="2"/>
              <a:buChar char="§"/>
            </a:pPr>
            <a:r>
              <a:rPr lang="en-US" sz="2400" dirty="0" err="1" smtClean="0">
                <a:solidFill>
                  <a:schemeClr val="tx1"/>
                </a:solidFill>
              </a:rPr>
              <a:t>iccMAX</a:t>
            </a:r>
            <a:r>
              <a:rPr lang="en-US" sz="2400" dirty="0" smtClean="0">
                <a:solidFill>
                  <a:schemeClr val="tx1"/>
                </a:solidFill>
              </a:rPr>
              <a:t> takes off where v4 ends…</a:t>
            </a:r>
          </a:p>
          <a:p>
            <a:pPr marL="342900" indent="-342900">
              <a:buClr>
                <a:srgbClr val="FFC000"/>
              </a:buClr>
              <a:buFont typeface="Wingdings" panose="05000000000000000000" pitchFamily="2" charset="2"/>
              <a:buChar char="§"/>
            </a:pPr>
            <a:r>
              <a:rPr lang="en-US" sz="2400" dirty="0" smtClean="0">
                <a:solidFill>
                  <a:schemeClr val="tx1"/>
                </a:solidFill>
              </a:rPr>
              <a:t>2 related but</a:t>
            </a:r>
            <a:r>
              <a:rPr lang="en-US" sz="2400" baseline="0" dirty="0" smtClean="0">
                <a:solidFill>
                  <a:schemeClr val="tx1"/>
                </a:solidFill>
              </a:rPr>
              <a:t> different profile formats.</a:t>
            </a:r>
            <a:endParaRPr lang="en-US" sz="2400" dirty="0" smtClean="0">
              <a:solidFill>
                <a:schemeClr val="tx1"/>
              </a:solidFill>
            </a:endParaRPr>
          </a:p>
        </p:txBody>
      </p:sp>
      <p:grpSp>
        <p:nvGrpSpPr>
          <p:cNvPr id="4" name="Group 3"/>
          <p:cNvGrpSpPr/>
          <p:nvPr/>
        </p:nvGrpSpPr>
        <p:grpSpPr>
          <a:xfrm>
            <a:off x="228605" y="2717800"/>
            <a:ext cx="4214447" cy="5080000"/>
            <a:chOff x="304800" y="3352800"/>
            <a:chExt cx="4214447" cy="3810000"/>
          </a:xfrm>
        </p:grpSpPr>
        <p:pic>
          <p:nvPicPr>
            <p:cNvPr id="5" name="Picture 2" descr="C:\Users\10069964\AppData\Local\Microsoft\Windows\Temporary Internet Files\Content.IE5\W926FKYY\MC900439785[1].png"/>
            <p:cNvPicPr>
              <a:picLocks noChangeAspect="1" noChangeArrowheads="1"/>
            </p:cNvPicPr>
            <p:nvPr/>
          </p:nvPicPr>
          <p:blipFill>
            <a:blip r:embed="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04800" y="3352800"/>
              <a:ext cx="3810000" cy="3810000"/>
            </a:xfrm>
            <a:prstGeom prst="rect">
              <a:avLst/>
            </a:prstGeom>
            <a:noFill/>
          </p:spPr>
        </p:pic>
        <p:sp>
          <p:nvSpPr>
            <p:cNvPr id="6" name="Rectangle 5"/>
            <p:cNvSpPr/>
            <p:nvPr/>
          </p:nvSpPr>
          <p:spPr>
            <a:xfrm>
              <a:off x="1295400" y="4885602"/>
              <a:ext cx="3223847" cy="992579"/>
            </a:xfrm>
            <a:prstGeom prst="rect">
              <a:avLst/>
            </a:prstGeom>
            <a:noFill/>
          </p:spPr>
          <p:txBody>
            <a:bodyPr wrap="square" lIns="91440" tIns="45720" rIns="91440" bIns="45720">
              <a:spAutoFit/>
              <a:scene3d>
                <a:camera prst="perspectiveContrastingRightFacing" fov="6000000">
                  <a:rot lat="21095901" lon="19064467" rev="21549943"/>
                </a:camera>
                <a:lightRig rig="balanced" dir="t">
                  <a:rot lat="0" lon="0" rev="10800000"/>
                </a:lightRig>
              </a:scene3d>
              <a:sp3d z="19050" extrusionH="76200">
                <a:bevelT w="63500" h="63500"/>
              </a:sp3d>
            </a:bodyPr>
            <a:lstStyle/>
            <a:p>
              <a:pPr algn="ctr"/>
              <a:r>
                <a:rPr lang="en-US" sz="8000" b="1" cap="none" spc="0" dirty="0" smtClean="0">
                  <a:ln w="50800"/>
                  <a:solidFill>
                    <a:schemeClr val="bg1">
                      <a:shade val="50000"/>
                    </a:schemeClr>
                  </a:solidFill>
                  <a:effectLst>
                    <a:glow rad="139700">
                      <a:schemeClr val="accent6">
                        <a:satMod val="175000"/>
                        <a:alpha val="40000"/>
                      </a:schemeClr>
                    </a:glow>
                    <a:outerShdw blurRad="60007" dist="200025" dir="15000000" sy="30000" kx="-1800000" algn="bl" rotWithShape="0">
                      <a:prstClr val="black">
                        <a:alpha val="32000"/>
                      </a:prstClr>
                    </a:outerShdw>
                  </a:effectLst>
                </a:rPr>
                <a:t>v4</a:t>
              </a:r>
              <a:endParaRPr lang="en-US" sz="8000" b="1" cap="none" spc="0" dirty="0">
                <a:ln w="50800"/>
                <a:solidFill>
                  <a:schemeClr val="bg1">
                    <a:shade val="50000"/>
                  </a:schemeClr>
                </a:solidFill>
                <a:effectLst>
                  <a:glow rad="139700">
                    <a:schemeClr val="accent6">
                      <a:satMod val="175000"/>
                      <a:alpha val="40000"/>
                    </a:schemeClr>
                  </a:glow>
                  <a:outerShdw blurRad="60007" dist="200025" dir="15000000" sy="30000" kx="-1800000" algn="bl" rotWithShape="0">
                    <a:prstClr val="black">
                      <a:alpha val="32000"/>
                    </a:prstClr>
                  </a:outerShdw>
                </a:effectLst>
              </a:endParaRPr>
            </a:p>
          </p:txBody>
        </p:sp>
      </p:grpSp>
      <p:grpSp>
        <p:nvGrpSpPr>
          <p:cNvPr id="7" name="Group 6"/>
          <p:cNvGrpSpPr/>
          <p:nvPr/>
        </p:nvGrpSpPr>
        <p:grpSpPr>
          <a:xfrm>
            <a:off x="3690565" y="2854509"/>
            <a:ext cx="5224830" cy="2641600"/>
            <a:chOff x="2761995" y="1676400"/>
            <a:chExt cx="6229605" cy="2362200"/>
          </a:xfrm>
        </p:grpSpPr>
        <p:pic>
          <p:nvPicPr>
            <p:cNvPr id="8" name="Picture 3" descr="C:\Users\10069964\AppData\Local\Microsoft\Windows\Temporary Internet Files\Content.IE5\I9336WBI\MC90038869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1995" y="1676400"/>
              <a:ext cx="6229605" cy="2362200"/>
            </a:xfrm>
            <a:prstGeom prst="rect">
              <a:avLst/>
            </a:prstGeom>
            <a:noFill/>
          </p:spPr>
        </p:pic>
        <p:sp>
          <p:nvSpPr>
            <p:cNvPr id="9" name="Rectangle 8"/>
            <p:cNvSpPr/>
            <p:nvPr/>
          </p:nvSpPr>
          <p:spPr>
            <a:xfrm>
              <a:off x="3833531" y="2133600"/>
              <a:ext cx="3710268" cy="908237"/>
            </a:xfrm>
            <a:prstGeom prst="rect">
              <a:avLst/>
            </a:prstGeom>
            <a:noFill/>
          </p:spPr>
          <p:txBody>
            <a:bodyPr wrap="square" lIns="91440" tIns="45720" rIns="91440" bIns="45720">
              <a:spAutoFit/>
              <a:scene3d>
                <a:camera prst="perspectiveRelaxed">
                  <a:rot lat="20276198" lon="19466292" rev="1709959"/>
                </a:camera>
                <a:lightRig rig="sunrise" dir="t">
                  <a:rot lat="0" lon="0" rev="9600000"/>
                </a:lightRig>
              </a:scene3d>
              <a:sp3d z="19050" extrusionH="127000" prstMaterial="powder">
                <a:bevelT w="63500" h="63500"/>
              </a:sp3d>
            </a:bodyPr>
            <a:lstStyle/>
            <a:p>
              <a:pPr algn="ctr"/>
              <a:r>
                <a:rPr lang="en-US" sz="6000" b="1" dirty="0" err="1" smtClean="0">
                  <a:ln w="50800"/>
                  <a:solidFill>
                    <a:schemeClr val="bg1">
                      <a:shade val="50000"/>
                    </a:schemeClr>
                  </a:solidFill>
                  <a:effectLst>
                    <a:glow rad="101600">
                      <a:schemeClr val="accent5">
                        <a:satMod val="175000"/>
                        <a:alpha val="40000"/>
                      </a:schemeClr>
                    </a:glow>
                    <a:outerShdw blurRad="60007" dist="310007" dir="7680000" sy="30000" kx="1300200" algn="ctr" rotWithShape="0">
                      <a:prstClr val="black">
                        <a:alpha val="32000"/>
                      </a:prstClr>
                    </a:outerShdw>
                  </a:effectLst>
                </a:rPr>
                <a:t>iccMAX</a:t>
              </a:r>
              <a:endParaRPr lang="en-US" sz="6000" b="1" cap="none" spc="0" dirty="0">
                <a:ln w="50800"/>
                <a:solidFill>
                  <a:schemeClr val="bg1">
                    <a:shade val="50000"/>
                  </a:schemeClr>
                </a:solidFill>
                <a:effectLst>
                  <a:glow rad="101600">
                    <a:schemeClr val="accent5">
                      <a:satMod val="175000"/>
                      <a:alpha val="40000"/>
                    </a:schemeClr>
                  </a:glow>
                  <a:outerShdw blurRad="60007" dist="310007" dir="7680000" sy="30000" kx="1300200" algn="ctr" rotWithShape="0">
                    <a:prstClr val="black">
                      <a:alpha val="32000"/>
                    </a:prstClr>
                  </a:outerShdw>
                </a:effectLst>
              </a:endParaRPr>
            </a:p>
          </p:txBody>
        </p:sp>
      </p:grpSp>
    </p:spTree>
    <p:extLst>
      <p:ext uri="{BB962C8B-B14F-4D97-AF65-F5344CB8AC3E}">
        <p14:creationId xmlns:p14="http://schemas.microsoft.com/office/powerpoint/2010/main" val="32215795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solidFill>
                  <a:srgbClr val="FF0000"/>
                </a:solidFill>
              </a:rPr>
              <a:t>v4</a:t>
            </a:r>
            <a:endParaRPr lang="en-US" sz="6600" dirty="0">
              <a:solidFill>
                <a:srgbClr val="FF0000"/>
              </a:solidFill>
            </a:endParaRPr>
          </a:p>
        </p:txBody>
      </p:sp>
      <p:sp>
        <p:nvSpPr>
          <p:cNvPr id="6" name="Text Placeholder 5"/>
          <p:cNvSpPr>
            <a:spLocks noGrp="1"/>
          </p:cNvSpPr>
          <p:nvPr>
            <p:ph type="body" sz="quarter" idx="12"/>
          </p:nvPr>
        </p:nvSpPr>
        <p:spPr>
          <a:xfrm>
            <a:off x="1345922" y="1990725"/>
            <a:ext cx="2911475" cy="285750"/>
          </a:xfrm>
        </p:spPr>
        <p:txBody>
          <a:bodyPr>
            <a:noAutofit/>
          </a:bodyPr>
          <a:lstStyle/>
          <a:p>
            <a:r>
              <a:rPr lang="en-US" sz="2800" dirty="0" smtClean="0"/>
              <a:t>Strengths</a:t>
            </a:r>
            <a:endParaRPr lang="en-US" sz="2800" dirty="0"/>
          </a:p>
        </p:txBody>
      </p:sp>
      <p:sp>
        <p:nvSpPr>
          <p:cNvPr id="5" name="Text Placeholder 4"/>
          <p:cNvSpPr>
            <a:spLocks noGrp="1"/>
          </p:cNvSpPr>
          <p:nvPr>
            <p:ph type="body" sz="quarter" idx="13"/>
          </p:nvPr>
        </p:nvSpPr>
        <p:spPr/>
        <p:txBody>
          <a:bodyPr>
            <a:noAutofit/>
          </a:bodyPr>
          <a:lstStyle/>
          <a:p>
            <a:r>
              <a:rPr lang="en-US" sz="2800" dirty="0" smtClean="0"/>
              <a:t>Limitations</a:t>
            </a:r>
            <a:endParaRPr lang="en-US" sz="2800" dirty="0"/>
          </a:p>
        </p:txBody>
      </p:sp>
      <p:sp>
        <p:nvSpPr>
          <p:cNvPr id="7" name="Text Placeholder 6"/>
          <p:cNvSpPr>
            <a:spLocks noGrp="1"/>
          </p:cNvSpPr>
          <p:nvPr>
            <p:ph type="body" sz="quarter" idx="14"/>
          </p:nvPr>
        </p:nvSpPr>
        <p:spPr>
          <a:xfrm>
            <a:off x="1282571" y="2463702"/>
            <a:ext cx="2911475" cy="3562350"/>
          </a:xfrm>
        </p:spPr>
        <p:txBody>
          <a:bodyPr/>
          <a:lstStyle/>
          <a:p>
            <a:pPr marL="285750" indent="-285750" algn="l">
              <a:buFont typeface="Arial" panose="020B0604020202020204" pitchFamily="34" charset="0"/>
              <a:buChar char="•"/>
            </a:pPr>
            <a:r>
              <a:rPr lang="en-US" dirty="0"/>
              <a:t>Graphic arts workflows </a:t>
            </a:r>
            <a:br>
              <a:rPr lang="en-US" dirty="0"/>
            </a:br>
            <a:endParaRPr lang="en-US" dirty="0" smtClean="0"/>
          </a:p>
          <a:p>
            <a:pPr marL="285750" indent="-285750" algn="l">
              <a:buFont typeface="Arial" panose="020B0604020202020204" pitchFamily="34" charset="0"/>
              <a:buChar char="•"/>
            </a:pPr>
            <a:r>
              <a:rPr lang="en-US" dirty="0" smtClean="0"/>
              <a:t>Consistency </a:t>
            </a:r>
            <a:r>
              <a:rPr lang="en-US" dirty="0"/>
              <a:t>&amp; Ubiquity</a:t>
            </a:r>
            <a:br>
              <a:rPr lang="en-US" dirty="0"/>
            </a:br>
            <a:endParaRPr lang="en-US" dirty="0" smtClean="0"/>
          </a:p>
          <a:p>
            <a:pPr marL="285750" indent="-285750" algn="l">
              <a:buFont typeface="Arial" panose="020B0604020202020204" pitchFamily="34" charset="0"/>
              <a:buChar char="•"/>
            </a:pPr>
            <a:r>
              <a:rPr lang="en-US" dirty="0" smtClean="0"/>
              <a:t>Speed</a:t>
            </a:r>
            <a:endParaRPr lang="en-US" dirty="0"/>
          </a:p>
        </p:txBody>
      </p:sp>
      <p:sp>
        <p:nvSpPr>
          <p:cNvPr id="10" name="Text Placeholder 9"/>
          <p:cNvSpPr>
            <a:spLocks noGrp="1"/>
          </p:cNvSpPr>
          <p:nvPr>
            <p:ph type="body" sz="quarter" idx="15"/>
          </p:nvPr>
        </p:nvSpPr>
        <p:spPr>
          <a:xfrm>
            <a:off x="4944348" y="2463702"/>
            <a:ext cx="2946400" cy="3562350"/>
          </a:xfrm>
        </p:spPr>
        <p:txBody>
          <a:bodyPr/>
          <a:lstStyle/>
          <a:p>
            <a:pPr marL="285750" indent="-285750" algn="l">
              <a:buFont typeface="Arial" panose="020B0604020202020204" pitchFamily="34" charset="0"/>
              <a:buChar char="•"/>
            </a:pPr>
            <a:r>
              <a:rPr lang="en-US" dirty="0"/>
              <a:t>D50 PCS</a:t>
            </a:r>
          </a:p>
          <a:p>
            <a:pPr marL="285750" indent="-285750" algn="l">
              <a:buFont typeface="Arial" panose="020B0604020202020204" pitchFamily="34" charset="0"/>
              <a:buChar char="•"/>
            </a:pPr>
            <a:r>
              <a:rPr lang="en-US" dirty="0"/>
              <a:t>Colorimetric PCS</a:t>
            </a:r>
          </a:p>
          <a:p>
            <a:pPr marL="285750" indent="-285750" algn="l">
              <a:buFont typeface="Arial" panose="020B0604020202020204" pitchFamily="34" charset="0"/>
              <a:buChar char="•"/>
            </a:pPr>
            <a:r>
              <a:rPr lang="en-US" dirty="0"/>
              <a:t>(lack of handling for) OBAs</a:t>
            </a:r>
          </a:p>
          <a:p>
            <a:pPr marL="285750" indent="-285750" algn="l">
              <a:buFont typeface="Arial" panose="020B0604020202020204" pitchFamily="34" charset="0"/>
              <a:buChar char="•"/>
            </a:pPr>
            <a:r>
              <a:rPr lang="en-US" dirty="0"/>
              <a:t>(lack of) Metameric resistance</a:t>
            </a:r>
          </a:p>
          <a:p>
            <a:pPr marL="285750" indent="-285750" algn="l">
              <a:buFont typeface="Arial" panose="020B0604020202020204" pitchFamily="34" charset="0"/>
              <a:buChar char="•"/>
            </a:pPr>
            <a:r>
              <a:rPr lang="en-US" dirty="0"/>
              <a:t>(assumption of) Spatial uniformity</a:t>
            </a:r>
          </a:p>
          <a:p>
            <a:pPr algn="l"/>
            <a:endParaRPr lang="en-US" dirty="0"/>
          </a:p>
        </p:txBody>
      </p:sp>
    </p:spTree>
    <p:extLst>
      <p:ext uri="{BB962C8B-B14F-4D97-AF65-F5344CB8AC3E}">
        <p14:creationId xmlns:p14="http://schemas.microsoft.com/office/powerpoint/2010/main" val="15840432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iccMAX</a:t>
            </a:r>
            <a:r>
              <a:rPr lang="en-US" baseline="0" dirty="0" smtClean="0"/>
              <a:t> </a:t>
            </a:r>
            <a:r>
              <a:rPr lang="en-US" dirty="0" smtClean="0"/>
              <a:t>Key Areas</a:t>
            </a:r>
            <a:endParaRPr lang="en-US" dirty="0"/>
          </a:p>
        </p:txBody>
      </p:sp>
      <p:sp>
        <p:nvSpPr>
          <p:cNvPr id="3" name="Content Placeholder 2"/>
          <p:cNvSpPr>
            <a:spLocks noGrp="1"/>
          </p:cNvSpPr>
          <p:nvPr>
            <p:ph idx="1"/>
          </p:nvPr>
        </p:nvSpPr>
        <p:spPr/>
        <p:txBody>
          <a:bodyPr/>
          <a:lstStyle/>
          <a:p>
            <a:r>
              <a:rPr lang="en-US" sz="2000" dirty="0" smtClean="0"/>
              <a:t>Lighting</a:t>
            </a:r>
          </a:p>
          <a:p>
            <a:pPr lvl="1"/>
            <a:r>
              <a:rPr lang="en-US" sz="2000" dirty="0" smtClean="0"/>
              <a:t>Non-D50</a:t>
            </a:r>
          </a:p>
          <a:p>
            <a:pPr lvl="1"/>
            <a:r>
              <a:rPr lang="en-US" sz="2000" dirty="0" smtClean="0"/>
              <a:t>Fluorescence</a:t>
            </a:r>
          </a:p>
          <a:p>
            <a:pPr lvl="1"/>
            <a:endParaRPr lang="en-US" sz="2000" dirty="0" smtClean="0"/>
          </a:p>
          <a:p>
            <a:r>
              <a:rPr lang="en-US" sz="2000" dirty="0" smtClean="0"/>
              <a:t>Materials</a:t>
            </a:r>
          </a:p>
          <a:p>
            <a:pPr lvl="1"/>
            <a:r>
              <a:rPr lang="en-US" sz="2000" dirty="0" smtClean="0"/>
              <a:t>Spot colors</a:t>
            </a:r>
          </a:p>
          <a:p>
            <a:pPr lvl="1"/>
            <a:r>
              <a:rPr lang="en-US" sz="2000" dirty="0" smtClean="0"/>
              <a:t>Spectral handling</a:t>
            </a:r>
          </a:p>
        </p:txBody>
      </p:sp>
      <p:grpSp>
        <p:nvGrpSpPr>
          <p:cNvPr id="10" name="Group 9"/>
          <p:cNvGrpSpPr/>
          <p:nvPr/>
        </p:nvGrpSpPr>
        <p:grpSpPr>
          <a:xfrm>
            <a:off x="3919101" y="4312122"/>
            <a:ext cx="4417167" cy="2166660"/>
            <a:chOff x="1408113" y="2211388"/>
            <a:chExt cx="6272212" cy="3076575"/>
          </a:xfrm>
        </p:grpSpPr>
        <p:graphicFrame>
          <p:nvGraphicFramePr>
            <p:cNvPr id="4" name="Object 6"/>
            <p:cNvGraphicFramePr>
              <a:graphicFrameLocks noChangeAspect="1"/>
            </p:cNvGraphicFramePr>
            <p:nvPr/>
          </p:nvGraphicFramePr>
          <p:xfrm>
            <a:off x="6600825" y="2211388"/>
            <a:ext cx="1079500" cy="1936750"/>
          </p:xfrm>
          <a:graphic>
            <a:graphicData uri="http://schemas.openxmlformats.org/presentationml/2006/ole">
              <mc:AlternateContent xmlns:mc="http://schemas.openxmlformats.org/markup-compatibility/2006">
                <mc:Choice xmlns:v="urn:schemas-microsoft-com:vml" Requires="v">
                  <p:oleObj spid="_x0000_s2079" r:id="rId3" imgW="2489200" imgH="4470400" progId="">
                    <p:embed/>
                  </p:oleObj>
                </mc:Choice>
                <mc:Fallback>
                  <p:oleObj r:id="rId3" imgW="2489200" imgH="4470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0825" y="2211388"/>
                          <a:ext cx="1079500" cy="1936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 name="Object 5"/>
            <p:cNvGraphicFramePr>
              <a:graphicFrameLocks noChangeAspect="1"/>
            </p:cNvGraphicFramePr>
            <p:nvPr/>
          </p:nvGraphicFramePr>
          <p:xfrm>
            <a:off x="1408113" y="2344738"/>
            <a:ext cx="2393949" cy="2574925"/>
          </p:xfrm>
          <a:graphic>
            <a:graphicData uri="http://schemas.openxmlformats.org/presentationml/2006/ole">
              <mc:AlternateContent xmlns:mc="http://schemas.openxmlformats.org/markup-compatibility/2006">
                <mc:Choice xmlns:v="urn:schemas-microsoft-com:vml" Requires="v">
                  <p:oleObj spid="_x0000_s2080" r:id="rId5" imgW="3035300" imgH="3263900" progId="">
                    <p:embed/>
                  </p:oleObj>
                </mc:Choice>
                <mc:Fallback>
                  <p:oleObj r:id="rId5" imgW="3035300" imgH="32639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8113" y="2344738"/>
                          <a:ext cx="2393949" cy="25749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 name="Object 4"/>
            <p:cNvGraphicFramePr>
              <a:graphicFrameLocks noChangeAspect="1"/>
            </p:cNvGraphicFramePr>
            <p:nvPr/>
          </p:nvGraphicFramePr>
          <p:xfrm>
            <a:off x="4217988" y="3503613"/>
            <a:ext cx="1447800" cy="1784350"/>
          </p:xfrm>
          <a:graphic>
            <a:graphicData uri="http://schemas.openxmlformats.org/presentationml/2006/ole">
              <mc:AlternateContent xmlns:mc="http://schemas.openxmlformats.org/markup-compatibility/2006">
                <mc:Choice xmlns:v="urn:schemas-microsoft-com:vml" Requires="v">
                  <p:oleObj spid="_x0000_s2081" r:id="rId7" imgW="2844800" imgH="3505200" progId="">
                    <p:embed/>
                  </p:oleObj>
                </mc:Choice>
                <mc:Fallback>
                  <p:oleObj r:id="rId7" imgW="2844800" imgH="35052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7988" y="3503613"/>
                          <a:ext cx="1447800" cy="17843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Line 8"/>
            <p:cNvSpPr>
              <a:spLocks noChangeShapeType="1"/>
            </p:cNvSpPr>
            <p:nvPr/>
          </p:nvSpPr>
          <p:spPr bwMode="auto">
            <a:xfrm flipH="1">
              <a:off x="5661025" y="3133725"/>
              <a:ext cx="962025" cy="723900"/>
            </a:xfrm>
            <a:prstGeom prst="line">
              <a:avLst/>
            </a:prstGeom>
            <a:noFill/>
            <a:ln w="28575">
              <a:solidFill>
                <a:schemeClr val="tx1"/>
              </a:solidFill>
              <a:prstDash val="dash"/>
              <a:round/>
              <a:headEnd/>
              <a:tailEnd type="triangle" w="med" len="med"/>
            </a:ln>
          </p:spPr>
          <p:txBody>
            <a:bodyPr wrap="none" anchor="ctr"/>
            <a:lstStyle/>
            <a:p>
              <a:endParaRPr lang="en-US"/>
            </a:p>
          </p:txBody>
        </p:sp>
        <p:sp>
          <p:nvSpPr>
            <p:cNvPr id="8" name="Line 9"/>
            <p:cNvSpPr>
              <a:spLocks noChangeShapeType="1"/>
            </p:cNvSpPr>
            <p:nvPr/>
          </p:nvSpPr>
          <p:spPr bwMode="auto">
            <a:xfrm flipH="1" flipV="1">
              <a:off x="3775075" y="3217863"/>
              <a:ext cx="546100" cy="403225"/>
            </a:xfrm>
            <a:prstGeom prst="line">
              <a:avLst/>
            </a:prstGeom>
            <a:noFill/>
            <a:ln w="28575">
              <a:solidFill>
                <a:schemeClr val="tx1"/>
              </a:solidFill>
              <a:prstDash val="dash"/>
              <a:round/>
              <a:headEnd/>
              <a:tailEnd type="triangle" w="med" len="med"/>
            </a:ln>
          </p:spPr>
          <p:txBody>
            <a:bodyPr wrap="none" anchor="ctr"/>
            <a:lstStyle/>
            <a:p>
              <a:endParaRPr lang="en-US"/>
            </a:p>
          </p:txBody>
        </p:sp>
        <p:sp>
          <p:nvSpPr>
            <p:cNvPr id="9" name="Line 10"/>
            <p:cNvSpPr>
              <a:spLocks noChangeShapeType="1"/>
            </p:cNvSpPr>
            <p:nvPr/>
          </p:nvSpPr>
          <p:spPr bwMode="auto">
            <a:xfrm flipH="1">
              <a:off x="3846513" y="2873375"/>
              <a:ext cx="2633662" cy="284163"/>
            </a:xfrm>
            <a:prstGeom prst="line">
              <a:avLst/>
            </a:prstGeom>
            <a:noFill/>
            <a:ln w="28575">
              <a:solidFill>
                <a:schemeClr val="tx1"/>
              </a:solidFill>
              <a:prstDash val="dash"/>
              <a:round/>
              <a:headEnd/>
              <a:tailEnd type="triangle" w="med" len="med"/>
            </a:ln>
          </p:spPr>
          <p:txBody>
            <a:bodyPr wrap="none" anchor="ctr"/>
            <a:lstStyle/>
            <a:p>
              <a:endParaRPr lang="en-US"/>
            </a:p>
          </p:txBody>
        </p:sp>
      </p:grpSp>
    </p:spTree>
    <p:extLst>
      <p:ext uri="{BB962C8B-B14F-4D97-AF65-F5344CB8AC3E}">
        <p14:creationId xmlns:p14="http://schemas.microsoft.com/office/powerpoint/2010/main" val="617650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571502" y="0"/>
            <a:ext cx="10287002" cy="6858000"/>
          </a:xfrm>
        </p:spPr>
      </p:pic>
      <p:sp>
        <p:nvSpPr>
          <p:cNvPr id="3" name="Title 2"/>
          <p:cNvSpPr>
            <a:spLocks noGrp="1"/>
          </p:cNvSpPr>
          <p:nvPr>
            <p:ph type="ctrTitle"/>
          </p:nvPr>
        </p:nvSpPr>
        <p:spPr>
          <a:xfrm>
            <a:off x="405716" y="351257"/>
            <a:ext cx="7503732" cy="4464544"/>
          </a:xfrm>
        </p:spPr>
        <p:txBody>
          <a:bodyPr/>
          <a:lstStyle/>
          <a:p>
            <a:pPr algn="r"/>
            <a:r>
              <a:rPr lang="en-US" dirty="0" smtClean="0"/>
              <a:t>Management of </a:t>
            </a:r>
            <a:r>
              <a:rPr lang="en-US" dirty="0" err="1" smtClean="0"/>
              <a:t>Colour</a:t>
            </a:r>
            <a:endParaRPr lang="en-US" dirty="0"/>
          </a:p>
        </p:txBody>
      </p:sp>
      <p:pic>
        <p:nvPicPr>
          <p:cNvPr id="5" name="Picture 4" descr="Kodak Corner_.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0667" y="5167057"/>
            <a:ext cx="1699947" cy="1699947"/>
          </a:xfrm>
          <a:prstGeom prst="rect">
            <a:avLst/>
          </a:prstGeom>
        </p:spPr>
      </p:pic>
    </p:spTree>
    <p:extLst>
      <p:ext uri="{BB962C8B-B14F-4D97-AF65-F5344CB8AC3E}">
        <p14:creationId xmlns:p14="http://schemas.microsoft.com/office/powerpoint/2010/main" val="32082361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0" y="9004"/>
            <a:ext cx="10203679" cy="6858000"/>
          </a:xfrm>
        </p:spPr>
      </p:pic>
      <p:pic>
        <p:nvPicPr>
          <p:cNvPr id="5" name="Picture 4" descr="Kodak Corner_.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0667" y="5167057"/>
            <a:ext cx="1699947" cy="1699947"/>
          </a:xfrm>
          <a:prstGeom prst="rect">
            <a:avLst/>
          </a:prstGeom>
        </p:spPr>
      </p:pic>
    </p:spTree>
    <p:extLst>
      <p:ext uri="{BB962C8B-B14F-4D97-AF65-F5344CB8AC3E}">
        <p14:creationId xmlns:p14="http://schemas.microsoft.com/office/powerpoint/2010/main" val="40137330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a:stretch>
            <a:fillRect/>
          </a:stretch>
        </p:blipFill>
        <p:spPr/>
      </p:pic>
      <p:pic>
        <p:nvPicPr>
          <p:cNvPr id="5" name="Picture 4" descr="Kodak Corner_.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0667" y="5167057"/>
            <a:ext cx="1699947" cy="1699947"/>
          </a:xfrm>
          <a:prstGeom prst="rect">
            <a:avLst/>
          </a:prstGeom>
        </p:spPr>
      </p:pic>
      <p:sp>
        <p:nvSpPr>
          <p:cNvPr id="6" name="Title 2"/>
          <p:cNvSpPr txBox="1">
            <a:spLocks/>
          </p:cNvSpPr>
          <p:nvPr/>
        </p:nvSpPr>
        <p:spPr>
          <a:xfrm>
            <a:off x="405716" y="351257"/>
            <a:ext cx="7503732" cy="4464544"/>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5400" kern="1200" cap="all">
                <a:solidFill>
                  <a:schemeClr val="bg1"/>
                </a:solidFill>
                <a:latin typeface="Whitney K Semibold"/>
                <a:ea typeface="+mj-ea"/>
                <a:cs typeface="+mj-cs"/>
              </a:defRPr>
            </a:lvl1pPr>
          </a:lstStyle>
          <a:p>
            <a:pPr algn="r" fontAlgn="auto">
              <a:spcAft>
                <a:spcPts val="0"/>
              </a:spcAft>
            </a:pPr>
            <a:r>
              <a:rPr lang="en-US" dirty="0" smtClean="0"/>
              <a:t>Avoid this!</a:t>
            </a:r>
            <a:endParaRPr lang="en-US" dirty="0"/>
          </a:p>
        </p:txBody>
      </p:sp>
    </p:spTree>
    <p:extLst>
      <p:ext uri="{BB962C8B-B14F-4D97-AF65-F5344CB8AC3E}">
        <p14:creationId xmlns:p14="http://schemas.microsoft.com/office/powerpoint/2010/main" val="12301985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588264" y="0"/>
            <a:ext cx="10320528" cy="6858000"/>
          </a:xfrm>
        </p:spPr>
      </p:pic>
      <p:pic>
        <p:nvPicPr>
          <p:cNvPr id="5" name="Picture 4" descr="Kodak Corner_.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0667" y="5167057"/>
            <a:ext cx="1699947" cy="1699947"/>
          </a:xfrm>
          <a:prstGeom prst="rect">
            <a:avLst/>
          </a:prstGeom>
        </p:spPr>
      </p:pic>
    </p:spTree>
    <p:extLst>
      <p:ext uri="{BB962C8B-B14F-4D97-AF65-F5344CB8AC3E}">
        <p14:creationId xmlns:p14="http://schemas.microsoft.com/office/powerpoint/2010/main" val="40812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a:stretch>
            <a:fillRect/>
          </a:stretch>
        </p:blipFill>
        <p:spPr/>
      </p:pic>
      <p:sp>
        <p:nvSpPr>
          <p:cNvPr id="3" name="Title 2"/>
          <p:cNvSpPr>
            <a:spLocks noGrp="1"/>
          </p:cNvSpPr>
          <p:nvPr>
            <p:ph type="ctrTitle"/>
          </p:nvPr>
        </p:nvSpPr>
        <p:spPr>
          <a:xfrm>
            <a:off x="405716" y="351257"/>
            <a:ext cx="7503732" cy="4464544"/>
          </a:xfrm>
        </p:spPr>
        <p:txBody>
          <a:bodyPr/>
          <a:lstStyle/>
          <a:p>
            <a:pPr algn="r"/>
            <a:r>
              <a:rPr lang="en-US" dirty="0" smtClean="0"/>
              <a:t>Trends</a:t>
            </a:r>
            <a:endParaRPr lang="en-US" dirty="0"/>
          </a:p>
        </p:txBody>
      </p:sp>
      <p:pic>
        <p:nvPicPr>
          <p:cNvPr id="5" name="Picture 4" descr="Kodak Corner_.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0667" y="5167057"/>
            <a:ext cx="1699947" cy="1699947"/>
          </a:xfrm>
          <a:prstGeom prst="rect">
            <a:avLst/>
          </a:prstGeom>
        </p:spPr>
      </p:pic>
    </p:spTree>
    <p:extLst>
      <p:ext uri="{BB962C8B-B14F-4D97-AF65-F5344CB8AC3E}">
        <p14:creationId xmlns:p14="http://schemas.microsoft.com/office/powerpoint/2010/main" val="3005907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66" y="401967"/>
            <a:ext cx="8229600" cy="807018"/>
          </a:xfrm>
        </p:spPr>
        <p:txBody>
          <a:bodyPr/>
          <a:lstStyle/>
          <a:p>
            <a:r>
              <a:rPr lang="en-US" dirty="0" smtClean="0"/>
              <a:t>Forward and Back</a:t>
            </a:r>
            <a:endParaRPr lang="en-US" dirty="0"/>
          </a:p>
        </p:txBody>
      </p:sp>
      <p:pic>
        <p:nvPicPr>
          <p:cNvPr id="4" name="Picture 3" descr="839666_12528234.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066" y="1711951"/>
            <a:ext cx="8816795" cy="5877864"/>
          </a:xfrm>
          <a:prstGeom prst="rect">
            <a:avLst/>
          </a:prstGeom>
        </p:spPr>
      </p:pic>
    </p:spTree>
    <p:extLst>
      <p:ext uri="{BB962C8B-B14F-4D97-AF65-F5344CB8AC3E}">
        <p14:creationId xmlns:p14="http://schemas.microsoft.com/office/powerpoint/2010/main" val="3275946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56001" y="477509"/>
            <a:ext cx="8229600" cy="807018"/>
          </a:xfrm>
        </p:spPr>
        <p:txBody>
          <a:bodyPr/>
          <a:lstStyle/>
          <a:p>
            <a:r>
              <a:rPr lang="en-US" altLang="en-US" dirty="0" smtClean="0"/>
              <a:t>Color?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415" y="477509"/>
            <a:ext cx="3735479" cy="5659817"/>
          </a:xfrm>
          <a:prstGeom prst="rect">
            <a:avLst/>
          </a:prstGeom>
          <a:ln>
            <a:solidFill>
              <a:schemeClr val="tx1">
                <a:lumMod val="65000"/>
                <a:lumOff val="35000"/>
              </a:schemeClr>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P900438768.JPG"/>
          <p:cNvPicPr>
            <a:picLocks noChangeAspect="1"/>
          </p:cNvPicPr>
          <p:nvPr/>
        </p:nvPicPr>
        <p:blipFill>
          <a:blip r:embed="rId2">
            <a:clrChange>
              <a:clrFrom>
                <a:srgbClr val="FFFFFF"/>
              </a:clrFrom>
              <a:clrTo>
                <a:srgbClr val="FFFFFF">
                  <a:alpha val="0"/>
                </a:srgbClr>
              </a:clrTo>
            </a:clrChange>
            <a:alphaModFix amt="30000"/>
            <a:extLst>
              <a:ext uri="{28A0092B-C50C-407E-A947-70E740481C1C}">
                <a14:useLocalDpi xmlns:a14="http://schemas.microsoft.com/office/drawing/2010/main" val="0"/>
              </a:ext>
            </a:extLst>
          </a:blip>
          <a:stretch>
            <a:fillRect/>
          </a:stretch>
        </p:blipFill>
        <p:spPr>
          <a:xfrm>
            <a:off x="0" y="194634"/>
            <a:ext cx="9144000" cy="6556405"/>
          </a:xfrm>
          <a:prstGeom prst="rect">
            <a:avLst/>
          </a:prstGeom>
        </p:spPr>
      </p:pic>
      <p:sp>
        <p:nvSpPr>
          <p:cNvPr id="2" name="Title 1"/>
          <p:cNvSpPr>
            <a:spLocks noGrp="1"/>
          </p:cNvSpPr>
          <p:nvPr>
            <p:ph type="title"/>
          </p:nvPr>
        </p:nvSpPr>
        <p:spPr>
          <a:xfrm>
            <a:off x="457200" y="194634"/>
            <a:ext cx="8229600" cy="807018"/>
          </a:xfrm>
        </p:spPr>
        <p:txBody>
          <a:bodyPr/>
          <a:lstStyle/>
          <a:p>
            <a:r>
              <a:rPr lang="en-US" dirty="0" smtClean="0"/>
              <a:t>Color Facts</a:t>
            </a:r>
            <a:endParaRPr lang="en-US" dirty="0"/>
          </a:p>
        </p:txBody>
      </p:sp>
      <p:sp>
        <p:nvSpPr>
          <p:cNvPr id="3" name="Text Placeholder 2"/>
          <p:cNvSpPr>
            <a:spLocks noGrp="1"/>
          </p:cNvSpPr>
          <p:nvPr>
            <p:ph idx="1"/>
          </p:nvPr>
        </p:nvSpPr>
        <p:spPr>
          <a:xfrm>
            <a:off x="457200" y="1465214"/>
            <a:ext cx="8229600" cy="4015244"/>
          </a:xfrm>
        </p:spPr>
        <p:txBody>
          <a:bodyPr>
            <a:normAutofit fontScale="92500" lnSpcReduction="10000"/>
          </a:bodyPr>
          <a:lstStyle/>
          <a:p>
            <a:pPr marL="60325" indent="0">
              <a:buNone/>
            </a:pPr>
            <a:r>
              <a:rPr lang="en-US" sz="2400" dirty="0" smtClean="0"/>
              <a:t>People</a:t>
            </a:r>
            <a:r>
              <a:rPr lang="en-US" sz="2400" baseline="0" dirty="0" smtClean="0"/>
              <a:t> make a subconscious judgment about an environment or product within </a:t>
            </a:r>
            <a:r>
              <a:rPr lang="en-US" sz="2400" baseline="0" dirty="0" smtClean="0">
                <a:solidFill>
                  <a:srgbClr val="FF0000"/>
                </a:solidFill>
              </a:rPr>
              <a:t>90 seconds </a:t>
            </a:r>
            <a:r>
              <a:rPr lang="en-US" sz="2400" baseline="0" dirty="0" smtClean="0"/>
              <a:t>of initial viewing.  Between 62% and </a:t>
            </a:r>
            <a:r>
              <a:rPr lang="en-US" sz="2400" baseline="0" dirty="0" smtClean="0">
                <a:solidFill>
                  <a:srgbClr val="FF0000"/>
                </a:solidFill>
              </a:rPr>
              <a:t>90% </a:t>
            </a:r>
            <a:r>
              <a:rPr lang="en-US" sz="2400" baseline="0" dirty="0" smtClean="0"/>
              <a:t>of that assessment is based on </a:t>
            </a:r>
            <a:r>
              <a:rPr lang="en-US" sz="2400" baseline="0" dirty="0" smtClean="0">
                <a:solidFill>
                  <a:srgbClr val="FF0000"/>
                </a:solidFill>
              </a:rPr>
              <a:t>color </a:t>
            </a:r>
            <a:r>
              <a:rPr lang="en-US" sz="2400" baseline="0" dirty="0" smtClean="0"/>
              <a:t>alone.</a:t>
            </a:r>
            <a:endParaRPr lang="en-US" sz="2400" b="1" baseline="0" dirty="0" smtClean="0">
              <a:solidFill>
                <a:srgbClr val="FF0000"/>
              </a:solidFill>
            </a:endParaRPr>
          </a:p>
          <a:p>
            <a:pPr marL="60325" indent="0">
              <a:buNone/>
            </a:pPr>
            <a:endParaRPr lang="en-US" sz="2400" b="1" baseline="0" dirty="0" smtClean="0">
              <a:solidFill>
                <a:srgbClr val="FF0000"/>
              </a:solidFill>
            </a:endParaRPr>
          </a:p>
          <a:p>
            <a:pPr marL="60325" indent="0">
              <a:buNone/>
            </a:pPr>
            <a:r>
              <a:rPr lang="en-US" sz="2400" b="1" baseline="0" dirty="0" smtClean="0">
                <a:solidFill>
                  <a:srgbClr val="FF0000"/>
                </a:solidFill>
              </a:rPr>
              <a:t>Color</a:t>
            </a:r>
            <a:r>
              <a:rPr lang="en-US" sz="2400" baseline="0" dirty="0" smtClean="0">
                <a:solidFill>
                  <a:srgbClr val="FF0000"/>
                </a:solidFill>
              </a:rPr>
              <a:t>:</a:t>
            </a:r>
          </a:p>
          <a:p>
            <a:pPr lvl="1"/>
            <a:r>
              <a:rPr lang="en-US" sz="2000" baseline="0" dirty="0" smtClean="0"/>
              <a:t>Improves </a:t>
            </a:r>
            <a:r>
              <a:rPr lang="en-US" sz="2000" baseline="0" dirty="0" smtClean="0">
                <a:solidFill>
                  <a:srgbClr val="0000FF"/>
                </a:solidFill>
              </a:rPr>
              <a:t>brand recognition</a:t>
            </a:r>
            <a:r>
              <a:rPr lang="en-US" sz="2000" baseline="0" dirty="0" smtClean="0"/>
              <a:t> by up to </a:t>
            </a:r>
            <a:r>
              <a:rPr lang="en-US" sz="2000" baseline="0" dirty="0" smtClean="0">
                <a:solidFill>
                  <a:srgbClr val="FF0000"/>
                </a:solidFill>
              </a:rPr>
              <a:t>80%</a:t>
            </a:r>
          </a:p>
          <a:p>
            <a:pPr lvl="1"/>
            <a:r>
              <a:rPr lang="en-US" sz="2000" baseline="0" dirty="0" smtClean="0"/>
              <a:t>Increases </a:t>
            </a:r>
            <a:r>
              <a:rPr lang="en-US" sz="2000" baseline="0" dirty="0" smtClean="0">
                <a:solidFill>
                  <a:srgbClr val="0000FF"/>
                </a:solidFill>
              </a:rPr>
              <a:t>comprehension </a:t>
            </a:r>
            <a:r>
              <a:rPr lang="en-US" sz="2000" baseline="0" dirty="0" smtClean="0"/>
              <a:t>by up to </a:t>
            </a:r>
            <a:r>
              <a:rPr lang="en-US" sz="2000" baseline="0" dirty="0" smtClean="0">
                <a:solidFill>
                  <a:srgbClr val="FF0000"/>
                </a:solidFill>
              </a:rPr>
              <a:t>70%</a:t>
            </a:r>
          </a:p>
          <a:p>
            <a:pPr lvl="1"/>
            <a:r>
              <a:rPr lang="en-US" sz="2000" baseline="0" dirty="0" smtClean="0"/>
              <a:t>Makes ads </a:t>
            </a:r>
            <a:r>
              <a:rPr lang="en-US" sz="2000" baseline="0" dirty="0" smtClean="0">
                <a:solidFill>
                  <a:srgbClr val="0000FF"/>
                </a:solidFill>
              </a:rPr>
              <a:t>read</a:t>
            </a:r>
            <a:r>
              <a:rPr lang="en-US" sz="2000" baseline="0" dirty="0" smtClean="0"/>
              <a:t> up to </a:t>
            </a:r>
            <a:r>
              <a:rPr lang="en-US" sz="2000" baseline="0" dirty="0" smtClean="0">
                <a:solidFill>
                  <a:srgbClr val="FF0000"/>
                </a:solidFill>
              </a:rPr>
              <a:t>42% </a:t>
            </a:r>
            <a:r>
              <a:rPr lang="en-US" sz="2000" baseline="0" dirty="0" smtClean="0"/>
              <a:t>more often</a:t>
            </a:r>
          </a:p>
          <a:p>
            <a:pPr lvl="1"/>
            <a:r>
              <a:rPr lang="en-US" sz="2000" baseline="0" dirty="0" smtClean="0"/>
              <a:t>Makes an impression that’s </a:t>
            </a:r>
            <a:r>
              <a:rPr lang="en-US" sz="2000" baseline="0" dirty="0" smtClean="0">
                <a:solidFill>
                  <a:srgbClr val="FF0000"/>
                </a:solidFill>
              </a:rPr>
              <a:t>40% </a:t>
            </a:r>
            <a:r>
              <a:rPr lang="en-US" sz="2000" baseline="0" dirty="0" smtClean="0"/>
              <a:t>more </a:t>
            </a:r>
            <a:r>
              <a:rPr lang="en-US" sz="2000" baseline="0" dirty="0" smtClean="0">
                <a:solidFill>
                  <a:srgbClr val="0000FF"/>
                </a:solidFill>
              </a:rPr>
              <a:t>memorable</a:t>
            </a:r>
            <a:endParaRPr lang="en-US" sz="2000" dirty="0" smtClean="0"/>
          </a:p>
          <a:p>
            <a:endParaRPr lang="en-US" sz="2000" baseline="0" dirty="0" smtClean="0"/>
          </a:p>
          <a:p>
            <a:endParaRPr lang="en-US" sz="2000" baseline="0" dirty="0" smtClean="0"/>
          </a:p>
          <a:p>
            <a:pPr marL="60325" marR="0" indent="0" algn="ctr" defTabSz="914400" rtl="0" eaLnBrk="1" fontAlgn="base" latinLnBrk="0" hangingPunct="1">
              <a:lnSpc>
                <a:spcPct val="100000"/>
              </a:lnSpc>
              <a:spcBef>
                <a:spcPct val="100000"/>
              </a:spcBef>
              <a:spcAft>
                <a:spcPct val="0"/>
              </a:spcAft>
              <a:buClrTx/>
              <a:buSzTx/>
              <a:buNone/>
              <a:tabLst/>
              <a:defRPr/>
            </a:pPr>
            <a:r>
              <a:rPr lang="en-US" sz="900" i="1" dirty="0" smtClean="0">
                <a:solidFill>
                  <a:schemeClr val="tx1"/>
                </a:solidFill>
                <a:effectLst/>
              </a:rPr>
              <a:t>Sources:  </a:t>
            </a:r>
            <a:r>
              <a:rPr lang="en-US" sz="900" dirty="0" smtClean="0">
                <a:solidFill>
                  <a:schemeClr val="tx1"/>
                </a:solidFill>
                <a:effectLst/>
              </a:rPr>
              <a:t>Xerox Corporation and International Communications Research from February 19, 2003 to March 7, 2003</a:t>
            </a:r>
            <a:endParaRPr lang="en-US" sz="900" dirty="0" smtClean="0">
              <a:effectLst/>
            </a:endParaRPr>
          </a:p>
          <a:p>
            <a:endParaRPr lang="en-US" sz="2000" dirty="0"/>
          </a:p>
        </p:txBody>
      </p:sp>
    </p:spTree>
    <p:extLst>
      <p:ext uri="{BB962C8B-B14F-4D97-AF65-F5344CB8AC3E}">
        <p14:creationId xmlns:p14="http://schemas.microsoft.com/office/powerpoint/2010/main" val="3411731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164496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613217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0" y="763348"/>
            <a:ext cx="9144000" cy="6069874"/>
          </a:xfrm>
        </p:spPr>
      </p:pic>
      <p:sp>
        <p:nvSpPr>
          <p:cNvPr id="3" name="Title 2"/>
          <p:cNvSpPr>
            <a:spLocks noGrp="1"/>
          </p:cNvSpPr>
          <p:nvPr>
            <p:ph type="ctrTitle"/>
          </p:nvPr>
        </p:nvSpPr>
        <p:spPr>
          <a:xfrm>
            <a:off x="405716" y="351257"/>
            <a:ext cx="7503732" cy="4464544"/>
          </a:xfrm>
        </p:spPr>
        <p:txBody>
          <a:bodyPr/>
          <a:lstStyle/>
          <a:p>
            <a:pPr algn="l"/>
            <a:r>
              <a:rPr lang="en-US" dirty="0">
                <a:solidFill>
                  <a:srgbClr val="FEB614"/>
                </a:solidFill>
              </a:rPr>
              <a:t>Color Communication</a:t>
            </a:r>
          </a:p>
        </p:txBody>
      </p:sp>
      <p:pic>
        <p:nvPicPr>
          <p:cNvPr id="5" name="Picture 4" descr="Kodak Corner_.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0667" y="5167057"/>
            <a:ext cx="1699947" cy="1699947"/>
          </a:xfrm>
          <a:prstGeom prst="rect">
            <a:avLst/>
          </a:prstGeom>
        </p:spPr>
      </p:pic>
    </p:spTree>
    <p:extLst>
      <p:ext uri="{BB962C8B-B14F-4D97-AF65-F5344CB8AC3E}">
        <p14:creationId xmlns:p14="http://schemas.microsoft.com/office/powerpoint/2010/main" val="397181483"/>
      </p:ext>
    </p:extLst>
  </p:cSld>
  <p:clrMapOvr>
    <a:masterClrMapping/>
  </p:clrMapOvr>
  <p:timing>
    <p:tnLst>
      <p:par>
        <p:cTn id="1" dur="indefinite" restart="never" nodeType="tmRoot"/>
      </p:par>
    </p:tnLst>
  </p:timing>
</p:sld>
</file>

<file path=ppt/theme/theme1.xml><?xml version="1.0" encoding="utf-8"?>
<a:theme xmlns:a="http://schemas.openxmlformats.org/drawingml/2006/main" name="Body Slide">
  <a:themeElements>
    <a:clrScheme name="Custom 1">
      <a:dk1>
        <a:sysClr val="windowText" lastClr="000000"/>
      </a:dk1>
      <a:lt1>
        <a:sysClr val="window" lastClr="FFFFFF"/>
      </a:lt1>
      <a:dk2>
        <a:srgbClr val="37464D"/>
      </a:dk2>
      <a:lt2>
        <a:srgbClr val="F0ECEB"/>
      </a:lt2>
      <a:accent1>
        <a:srgbClr val="ED0000"/>
      </a:accent1>
      <a:accent2>
        <a:srgbClr val="FFB700"/>
      </a:accent2>
      <a:accent3>
        <a:srgbClr val="9BD174"/>
      </a:accent3>
      <a:accent4>
        <a:srgbClr val="8F6BA2"/>
      </a:accent4>
      <a:accent5>
        <a:srgbClr val="FFED56"/>
      </a:accent5>
      <a:accent6>
        <a:srgbClr val="E95877"/>
      </a:accent6>
      <a:hlink>
        <a:srgbClr val="47C2D9"/>
      </a:hlink>
      <a:folHlink>
        <a:srgbClr val="8F6B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rporate_2015.potx" id="{F2EBD8D9-68C1-46CC-9262-4B3A38ADB1F3}" vid="{B0534226-2433-49C0-A907-9B33A5ACE950}"/>
    </a:ext>
  </a:extLst>
</a:theme>
</file>

<file path=ppt/theme/theme2.xml><?xml version="1.0" encoding="utf-8"?>
<a:theme xmlns:a="http://schemas.openxmlformats.org/drawingml/2006/main" name="1_Body Slide">
  <a:themeElements>
    <a:clrScheme name="Custom 1">
      <a:dk1>
        <a:sysClr val="windowText" lastClr="000000"/>
      </a:dk1>
      <a:lt1>
        <a:sysClr val="window" lastClr="FFFFFF"/>
      </a:lt1>
      <a:dk2>
        <a:srgbClr val="37464D"/>
      </a:dk2>
      <a:lt2>
        <a:srgbClr val="F0ECEB"/>
      </a:lt2>
      <a:accent1>
        <a:srgbClr val="ED0000"/>
      </a:accent1>
      <a:accent2>
        <a:srgbClr val="FFB700"/>
      </a:accent2>
      <a:accent3>
        <a:srgbClr val="9BD174"/>
      </a:accent3>
      <a:accent4>
        <a:srgbClr val="8F6BA2"/>
      </a:accent4>
      <a:accent5>
        <a:srgbClr val="FFED56"/>
      </a:accent5>
      <a:accent6>
        <a:srgbClr val="E95877"/>
      </a:accent6>
      <a:hlink>
        <a:srgbClr val="47C2D9"/>
      </a:hlink>
      <a:folHlink>
        <a:srgbClr val="8F6B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rporate_2015.potx" id="{F2EBD8D9-68C1-46CC-9262-4B3A38ADB1F3}" vid="{B0534226-2433-49C0-A907-9B33A5ACE950}"/>
    </a:ext>
  </a:extLst>
</a:theme>
</file>

<file path=ppt/theme/theme3.xml><?xml version="1.0" encoding="utf-8"?>
<a:theme xmlns:a="http://schemas.openxmlformats.org/drawingml/2006/main" name="3_Body Slide">
  <a:themeElements>
    <a:clrScheme name="Custom 1">
      <a:dk1>
        <a:sysClr val="windowText" lastClr="000000"/>
      </a:dk1>
      <a:lt1>
        <a:sysClr val="window" lastClr="FFFFFF"/>
      </a:lt1>
      <a:dk2>
        <a:srgbClr val="37464D"/>
      </a:dk2>
      <a:lt2>
        <a:srgbClr val="F0ECEB"/>
      </a:lt2>
      <a:accent1>
        <a:srgbClr val="ED0000"/>
      </a:accent1>
      <a:accent2>
        <a:srgbClr val="FFB700"/>
      </a:accent2>
      <a:accent3>
        <a:srgbClr val="9BD174"/>
      </a:accent3>
      <a:accent4>
        <a:srgbClr val="8F6BA2"/>
      </a:accent4>
      <a:accent5>
        <a:srgbClr val="FFED56"/>
      </a:accent5>
      <a:accent6>
        <a:srgbClr val="E95877"/>
      </a:accent6>
      <a:hlink>
        <a:srgbClr val="47C2D9"/>
      </a:hlink>
      <a:folHlink>
        <a:srgbClr val="8F6B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rporate_2015.potx" id="{F2EBD8D9-68C1-46CC-9262-4B3A38ADB1F3}" vid="{B0534226-2433-49C0-A907-9B33A5ACE950}"/>
    </a:ext>
  </a:extLst>
</a:theme>
</file>

<file path=ppt/theme/theme4.xml><?xml version="1.0" encoding="utf-8"?>
<a:theme xmlns:a="http://schemas.openxmlformats.org/drawingml/2006/main" name="10_Body Slide">
  <a:themeElements>
    <a:clrScheme name="Custom 1">
      <a:dk1>
        <a:sysClr val="windowText" lastClr="000000"/>
      </a:dk1>
      <a:lt1>
        <a:sysClr val="window" lastClr="FFFFFF"/>
      </a:lt1>
      <a:dk2>
        <a:srgbClr val="37464D"/>
      </a:dk2>
      <a:lt2>
        <a:srgbClr val="F0ECEB"/>
      </a:lt2>
      <a:accent1>
        <a:srgbClr val="ED0000"/>
      </a:accent1>
      <a:accent2>
        <a:srgbClr val="FFB700"/>
      </a:accent2>
      <a:accent3>
        <a:srgbClr val="9BD174"/>
      </a:accent3>
      <a:accent4>
        <a:srgbClr val="8F6BA2"/>
      </a:accent4>
      <a:accent5>
        <a:srgbClr val="FFED56"/>
      </a:accent5>
      <a:accent6>
        <a:srgbClr val="E95877"/>
      </a:accent6>
      <a:hlink>
        <a:srgbClr val="47C2D9"/>
      </a:hlink>
      <a:folHlink>
        <a:srgbClr val="8F6B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rporate_2015.potx" id="{F2EBD8D9-68C1-46CC-9262-4B3A38ADB1F3}" vid="{B0534226-2433-49C0-A907-9B33A5ACE950}"/>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7167</TotalTime>
  <Words>1347</Words>
  <Application>Microsoft Office PowerPoint</Application>
  <PresentationFormat>On-screen Show (4:3)</PresentationFormat>
  <Paragraphs>161</Paragraphs>
  <Slides>27</Slides>
  <Notes>20</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0</vt:i4>
      </vt:variant>
      <vt:variant>
        <vt:lpstr>Slide Titles</vt:lpstr>
      </vt:variant>
      <vt:variant>
        <vt:i4>27</vt:i4>
      </vt:variant>
    </vt:vector>
  </HeadingPairs>
  <TitlesOfParts>
    <vt:vector size="39" baseType="lpstr">
      <vt:lpstr>Arial</vt:lpstr>
      <vt:lpstr>Calibri</vt:lpstr>
      <vt:lpstr>Times</vt:lpstr>
      <vt:lpstr>Whitney K Bold</vt:lpstr>
      <vt:lpstr>Whitney K Book</vt:lpstr>
      <vt:lpstr>Whitney K Medium</vt:lpstr>
      <vt:lpstr>Whitney K Semibold</vt:lpstr>
      <vt:lpstr>Wingdings</vt:lpstr>
      <vt:lpstr>Body Slide</vt:lpstr>
      <vt:lpstr>1_Body Slide</vt:lpstr>
      <vt:lpstr>3_Body Slide</vt:lpstr>
      <vt:lpstr>10_Body Slide</vt:lpstr>
      <vt:lpstr>Trends in Color Management</vt:lpstr>
      <vt:lpstr>Trending…</vt:lpstr>
      <vt:lpstr>Trends</vt:lpstr>
      <vt:lpstr>Forward and Back</vt:lpstr>
      <vt:lpstr>Color?</vt:lpstr>
      <vt:lpstr>Color Facts</vt:lpstr>
      <vt:lpstr>PowerPoint Presentation</vt:lpstr>
      <vt:lpstr>PowerPoint Presentation</vt:lpstr>
      <vt:lpstr>Color Communication</vt:lpstr>
      <vt:lpstr>Motivation</vt:lpstr>
      <vt:lpstr>Top Line</vt:lpstr>
      <vt:lpstr>Color Forces</vt:lpstr>
      <vt:lpstr>Useful Standards</vt:lpstr>
      <vt:lpstr>M etc.</vt:lpstr>
      <vt:lpstr>Print Aims &amp; Globalization</vt:lpstr>
      <vt:lpstr>ISO TC130</vt:lpstr>
      <vt:lpstr>Extended Process Printing</vt:lpstr>
      <vt:lpstr>Benefits</vt:lpstr>
      <vt:lpstr>RGB wide gamut separation </vt:lpstr>
      <vt:lpstr>GRACoL Plus</vt:lpstr>
      <vt:lpstr>iccMAX</vt:lpstr>
      <vt:lpstr>v4</vt:lpstr>
      <vt:lpstr>iccMAX Key Areas</vt:lpstr>
      <vt:lpstr>Management of Colour</vt:lpstr>
      <vt:lpstr>PowerPoint Presentation</vt:lpstr>
      <vt:lpstr>PowerPoint Presentation</vt:lpstr>
      <vt:lpstr>PowerPoint Presentation</vt:lpstr>
    </vt:vector>
  </TitlesOfParts>
  <Manager/>
  <Company>Forward Branding</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Jamie Forward</dc:creator>
  <cp:keywords/>
  <dc:description/>
  <cp:lastModifiedBy>Gravelle, Johanna C</cp:lastModifiedBy>
  <cp:revision>47</cp:revision>
  <cp:lastPrinted>2009-07-08T18:19:48Z</cp:lastPrinted>
  <dcterms:created xsi:type="dcterms:W3CDTF">2009-08-26T18:19:32Z</dcterms:created>
  <dcterms:modified xsi:type="dcterms:W3CDTF">2015-05-15T20:35:12Z</dcterms:modified>
  <cp:category/>
</cp:coreProperties>
</file>